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diagrams/drawing17.xml" ContentType="application/vnd.ms-office.drawingml.diagramDrawing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27"/>
  </p:notesMasterIdLst>
  <p:handoutMasterIdLst>
    <p:handoutMasterId r:id="rId28"/>
  </p:handoutMasterIdLst>
  <p:sldIdLst>
    <p:sldId id="290" r:id="rId4"/>
    <p:sldId id="256" r:id="rId5"/>
    <p:sldId id="261" r:id="rId6"/>
    <p:sldId id="276" r:id="rId7"/>
    <p:sldId id="277" r:id="rId8"/>
    <p:sldId id="291" r:id="rId9"/>
    <p:sldId id="263" r:id="rId10"/>
    <p:sldId id="274" r:id="rId11"/>
    <p:sldId id="275" r:id="rId12"/>
    <p:sldId id="284" r:id="rId13"/>
    <p:sldId id="285" r:id="rId14"/>
    <p:sldId id="286" r:id="rId15"/>
    <p:sldId id="287" r:id="rId16"/>
    <p:sldId id="288" r:id="rId17"/>
    <p:sldId id="265" r:id="rId18"/>
    <p:sldId id="266" r:id="rId19"/>
    <p:sldId id="267" r:id="rId20"/>
    <p:sldId id="268" r:id="rId21"/>
    <p:sldId id="259" r:id="rId22"/>
    <p:sldId id="269" r:id="rId23"/>
    <p:sldId id="292" r:id="rId24"/>
    <p:sldId id="278" r:id="rId25"/>
    <p:sldId id="279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E8B6"/>
    <a:srgbClr val="4E44CE"/>
    <a:srgbClr val="CCFF33"/>
    <a:srgbClr val="DEF268"/>
    <a:srgbClr val="BB0799"/>
    <a:srgbClr val="EB21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6E1FB-CEEE-4DC9-AFE4-80AAB2916830}" type="doc">
      <dgm:prSet loTypeId="urn:microsoft.com/office/officeart/2011/layout/RadialPicture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5103059-41E0-4D92-9CB0-666624B9BA44}">
      <dgm:prSet phldrT="[文本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愿景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9F4F790-9308-44A1-9B2E-6E617B5D1C21}" type="parTrans" cxnId="{EBB7F086-D1DC-407E-B6CD-5D262C8B0C4D}">
      <dgm:prSet/>
      <dgm:spPr/>
      <dgm:t>
        <a:bodyPr/>
        <a:lstStyle/>
        <a:p>
          <a:endParaRPr lang="zh-CN" altLang="en-US"/>
        </a:p>
      </dgm:t>
    </dgm:pt>
    <dgm:pt modelId="{B513CD32-F9F6-49E4-9014-6D96165FC6B9}" type="sibTrans" cxnId="{EBB7F086-D1DC-407E-B6CD-5D262C8B0C4D}">
      <dgm:prSet/>
      <dgm:spPr/>
      <dgm:t>
        <a:bodyPr/>
        <a:lstStyle/>
        <a:p>
          <a:endParaRPr lang="zh-CN" altLang="en-US"/>
        </a:p>
      </dgm:t>
    </dgm:pt>
    <dgm:pt modelId="{CBCE4B8A-75A0-4146-8ACF-7DD8F7858C3D}">
      <dgm:prSet phldrT="[文本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成为</a:t>
          </a:r>
          <a:r>
            <a: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O2O</a:t>
          </a:r>
          <a:r>
            <a:rPr lang="zh-CN" altLang="en-US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行业的智能硬件基础平台</a:t>
          </a:r>
          <a:endParaRPr lang="zh-CN" altLang="en-US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00C8564-BE51-4422-AD02-D2BAC68CE367}" type="parTrans" cxnId="{EFCFFB99-6E2E-4F0E-8BF4-2F37E53FBE7A}">
      <dgm:prSet/>
      <dgm:spPr/>
      <dgm:t>
        <a:bodyPr/>
        <a:lstStyle/>
        <a:p>
          <a:endParaRPr lang="zh-CN" altLang="en-US"/>
        </a:p>
      </dgm:t>
    </dgm:pt>
    <dgm:pt modelId="{0ED12A69-3538-4FC9-B5EC-BF652CA876B6}" type="sibTrans" cxnId="{EFCFFB99-6E2E-4F0E-8BF4-2F37E53FBE7A}">
      <dgm:prSet/>
      <dgm:spPr/>
      <dgm:t>
        <a:bodyPr/>
        <a:lstStyle/>
        <a:p>
          <a:endParaRPr lang="zh-CN" altLang="en-US"/>
        </a:p>
      </dgm:t>
    </dgm:pt>
    <dgm:pt modelId="{A3ABCA54-9479-44F1-A4CC-A8273DAC9BB0}">
      <dgm:prSet phldrT="[文本]" phldr="1"/>
      <dgm:spPr/>
      <dgm:t>
        <a:bodyPr/>
        <a:lstStyle/>
        <a:p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4FE879F-2C96-4F41-8612-8E72D4B8119C}" type="parTrans" cxnId="{6B2EFA57-489F-450E-86B1-C3D8D993BF70}">
      <dgm:prSet/>
      <dgm:spPr/>
      <dgm:t>
        <a:bodyPr/>
        <a:lstStyle/>
        <a:p>
          <a:endParaRPr lang="zh-CN" altLang="en-US"/>
        </a:p>
      </dgm:t>
    </dgm:pt>
    <dgm:pt modelId="{B1C08527-E930-4447-8FF9-2E37E7216DCC}" type="sibTrans" cxnId="{6B2EFA57-489F-450E-86B1-C3D8D993BF70}">
      <dgm:prSet/>
      <dgm:spPr/>
      <dgm:t>
        <a:bodyPr/>
        <a:lstStyle/>
        <a:p>
          <a:endParaRPr lang="zh-CN" altLang="en-US"/>
        </a:p>
      </dgm:t>
    </dgm:pt>
    <dgm:pt modelId="{99FB2B27-A64F-4A25-BC96-961961AB4089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解决</a:t>
          </a:r>
          <a:r>
            <a: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O2O</a:t>
          </a:r>
          <a:r>
            <a:rPr lang="zh-CN" altLang="en-US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行业地推的痛点</a:t>
          </a:r>
          <a:endParaRPr lang="en-US" altLang="zh-CN" b="1" dirty="0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50B80C1-7609-4A2B-A289-26902533E328}" type="parTrans" cxnId="{B0F8951B-E57A-4C94-ABA2-51AF3711C4F1}">
      <dgm:prSet/>
      <dgm:spPr/>
      <dgm:t>
        <a:bodyPr/>
        <a:lstStyle/>
        <a:p>
          <a:endParaRPr lang="zh-CN" altLang="en-US"/>
        </a:p>
      </dgm:t>
    </dgm:pt>
    <dgm:pt modelId="{091BCDDE-F7FA-406A-B3D2-52BDB14A163A}" type="sibTrans" cxnId="{B0F8951B-E57A-4C94-ABA2-51AF3711C4F1}">
      <dgm:prSet/>
      <dgm:spPr/>
      <dgm:t>
        <a:bodyPr/>
        <a:lstStyle/>
        <a:p>
          <a:endParaRPr lang="zh-CN" altLang="en-US"/>
        </a:p>
      </dgm:t>
    </dgm:pt>
    <dgm:pt modelId="{06BF54C9-A35F-4F45-BEF7-90CD98D565E8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提供</a:t>
          </a:r>
          <a:r>
            <a: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O2O</a:t>
          </a:r>
          <a:r>
            <a:rPr lang="zh-CN" altLang="en-US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行业向前发展的动力</a:t>
          </a:r>
          <a:endParaRPr lang="en-US" altLang="zh-CN" b="1" dirty="0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7AF5ABC-4ED5-4D11-9854-D19E80645F78}" type="parTrans" cxnId="{0DADB74A-B3AA-415A-80DC-B3DF587D5B13}">
      <dgm:prSet/>
      <dgm:spPr/>
      <dgm:t>
        <a:bodyPr/>
        <a:lstStyle/>
        <a:p>
          <a:endParaRPr lang="zh-CN" altLang="en-US"/>
        </a:p>
      </dgm:t>
    </dgm:pt>
    <dgm:pt modelId="{97C1F2D4-7B5D-43CE-8D40-24D585724FFE}" type="sibTrans" cxnId="{0DADB74A-B3AA-415A-80DC-B3DF587D5B13}">
      <dgm:prSet/>
      <dgm:spPr/>
      <dgm:t>
        <a:bodyPr/>
        <a:lstStyle/>
        <a:p>
          <a:endParaRPr lang="zh-CN" altLang="en-US"/>
        </a:p>
      </dgm:t>
    </dgm:pt>
    <dgm:pt modelId="{334826CB-D3F2-4DA8-9347-C63CE34C46E7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通过基础平台的增值服务实现商业价值</a:t>
          </a:r>
          <a:endParaRPr lang="zh-CN" altLang="en-US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1460821-A9C3-4F35-B0E3-8218410699E2}" type="parTrans" cxnId="{5D7DC586-7682-4AF7-8BDF-1F75A8890056}">
      <dgm:prSet/>
      <dgm:spPr/>
      <dgm:t>
        <a:bodyPr/>
        <a:lstStyle/>
        <a:p>
          <a:endParaRPr lang="zh-CN" altLang="en-US"/>
        </a:p>
      </dgm:t>
    </dgm:pt>
    <dgm:pt modelId="{5946FE3E-0401-4209-906B-EEB61124C233}" type="sibTrans" cxnId="{5D7DC586-7682-4AF7-8BDF-1F75A8890056}">
      <dgm:prSet/>
      <dgm:spPr/>
      <dgm:t>
        <a:bodyPr/>
        <a:lstStyle/>
        <a:p>
          <a:endParaRPr lang="zh-CN" altLang="en-US"/>
        </a:p>
      </dgm:t>
    </dgm:pt>
    <dgm:pt modelId="{63EF9F66-04B4-4F00-A4FE-87267A890648}" type="pres">
      <dgm:prSet presAssocID="{10C6E1FB-CEEE-4DC9-AFE4-80AAB2916830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60EF12DA-840E-4964-B60E-9659554E0E7A}" type="pres">
      <dgm:prSet presAssocID="{35103059-41E0-4D92-9CB0-666624B9BA44}" presName="Parent" presStyleLbl="node1" presStyleIdx="0" presStyleCnt="2" custLinFactNeighborX="-35977" custLinFactNeighborY="-255">
        <dgm:presLayoutVars>
          <dgm:chMax val="4"/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C107E3D-BA72-421F-943B-2ABDE3DBC1EF}" type="pres">
      <dgm:prSet presAssocID="{CBCE4B8A-75A0-4146-8ACF-7DD8F7858C3D}" presName="Accent" presStyleLbl="node1" presStyleIdx="1" presStyleCnt="2" custScaleX="101517" custLinFactNeighborX="-11098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CN" altLang="en-US"/>
        </a:p>
      </dgm:t>
    </dgm:pt>
    <dgm:pt modelId="{8AF1759D-00E5-488C-974D-E34587AD6B97}" type="pres">
      <dgm:prSet presAssocID="{CBCE4B8A-75A0-4146-8ACF-7DD8F7858C3D}" presName="Image1" presStyleLbl="fgImgPlace1" presStyleIdx="0" presStyleCnt="4" custLinFactNeighborX="-85418"/>
      <dgm:spPr/>
    </dgm:pt>
    <dgm:pt modelId="{7E2E935D-D821-464E-AC60-095FA252E5BE}" type="pres">
      <dgm:prSet presAssocID="{CBCE4B8A-75A0-4146-8ACF-7DD8F7858C3D}" presName="Child1" presStyleLbl="revTx" presStyleIdx="0" presStyleCnt="4" custScaleX="255330" custScaleY="38659" custLinFactNeighborX="-47091" custLinFactNeighborY="-66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F205CD-8ED0-400D-BAB1-382C2721974E}" type="pres">
      <dgm:prSet presAssocID="{99FB2B27-A64F-4A25-BC96-961961AB4089}" presName="Image2" presStyleCnt="0"/>
      <dgm:spPr/>
    </dgm:pt>
    <dgm:pt modelId="{6A81A2C5-5C21-4707-9A8D-3C7177EA06D3}" type="pres">
      <dgm:prSet presAssocID="{99FB2B27-A64F-4A25-BC96-961961AB4089}" presName="Image" presStyleLbl="fgImgPlace1" presStyleIdx="1" presStyleCnt="4" custLinFactNeighborX="-16521"/>
      <dgm:spPr/>
    </dgm:pt>
    <dgm:pt modelId="{BE08F91C-A7C2-4A54-9573-9A728D4D55C9}" type="pres">
      <dgm:prSet presAssocID="{99FB2B27-A64F-4A25-BC96-961961AB4089}" presName="Child2" presStyleLbl="revTx" presStyleIdx="1" presStyleCnt="4" custScaleX="218669" custScaleY="45213" custLinFactNeighborX="-5495" custLinFactNeighborY="-2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217456-6C39-4B34-BAEC-B8D927FF3E18}" type="pres">
      <dgm:prSet presAssocID="{06BF54C9-A35F-4F45-BEF7-90CD98D565E8}" presName="Image3" presStyleCnt="0"/>
      <dgm:spPr/>
    </dgm:pt>
    <dgm:pt modelId="{E103FEFA-D6E7-48BB-BA26-064EB0081BD8}" type="pres">
      <dgm:prSet presAssocID="{06BF54C9-A35F-4F45-BEF7-90CD98D565E8}" presName="Image" presStyleLbl="fgImgPlace1" presStyleIdx="2" presStyleCnt="4" custLinFactNeighborX="-16138"/>
      <dgm:spPr/>
    </dgm:pt>
    <dgm:pt modelId="{0BD6B985-E1CE-40AB-8AC8-E332E196FABD}" type="pres">
      <dgm:prSet presAssocID="{06BF54C9-A35F-4F45-BEF7-90CD98D565E8}" presName="Child3" presStyleLbl="revTx" presStyleIdx="2" presStyleCnt="4" custScaleX="219415" custScaleY="46398" custLinFactNeighborX="-6533" custLinFactNeighborY="-32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436656B-28F7-43A6-B763-0576495E3CF3}" type="pres">
      <dgm:prSet presAssocID="{334826CB-D3F2-4DA8-9347-C63CE34C46E7}" presName="Image4" presStyleCnt="0"/>
      <dgm:spPr/>
    </dgm:pt>
    <dgm:pt modelId="{4EFE0276-B156-4AB9-B222-34F09716625E}" type="pres">
      <dgm:prSet presAssocID="{334826CB-D3F2-4DA8-9347-C63CE34C46E7}" presName="Image" presStyleLbl="fgImgPlace1" presStyleIdx="3" presStyleCnt="4" custLinFactNeighborX="-85418"/>
      <dgm:spPr/>
    </dgm:pt>
    <dgm:pt modelId="{D3A8F239-7FB9-4EEA-BA82-B9C6CA29DB35}" type="pres">
      <dgm:prSet presAssocID="{334826CB-D3F2-4DA8-9347-C63CE34C46E7}" presName="Child4" presStyleLbl="revTx" presStyleIdx="3" presStyleCnt="4" custScaleX="290528" custScaleY="43561" custLinFactNeighborX="-231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94C3667-6590-4B5D-BA85-9AA86C340228}" type="presOf" srcId="{334826CB-D3F2-4DA8-9347-C63CE34C46E7}" destId="{D3A8F239-7FB9-4EEA-BA82-B9C6CA29DB35}" srcOrd="0" destOrd="0" presId="urn:microsoft.com/office/officeart/2011/layout/RadialPictureList"/>
    <dgm:cxn modelId="{6B2EFA57-489F-450E-86B1-C3D8D993BF70}" srcId="{35103059-41E0-4D92-9CB0-666624B9BA44}" destId="{A3ABCA54-9479-44F1-A4CC-A8273DAC9BB0}" srcOrd="4" destOrd="0" parTransId="{D4FE879F-2C96-4F41-8612-8E72D4B8119C}" sibTransId="{B1C08527-E930-4447-8FF9-2E37E7216DCC}"/>
    <dgm:cxn modelId="{EFCFFB99-6E2E-4F0E-8BF4-2F37E53FBE7A}" srcId="{35103059-41E0-4D92-9CB0-666624B9BA44}" destId="{CBCE4B8A-75A0-4146-8ACF-7DD8F7858C3D}" srcOrd="0" destOrd="0" parTransId="{800C8564-BE51-4422-AD02-D2BAC68CE367}" sibTransId="{0ED12A69-3538-4FC9-B5EC-BF652CA876B6}"/>
    <dgm:cxn modelId="{7D18AC55-81C8-4651-B28E-002AECD1AE7D}" type="presOf" srcId="{99FB2B27-A64F-4A25-BC96-961961AB4089}" destId="{BE08F91C-A7C2-4A54-9573-9A728D4D55C9}" srcOrd="0" destOrd="0" presId="urn:microsoft.com/office/officeart/2011/layout/RadialPictureList"/>
    <dgm:cxn modelId="{0DADB74A-B3AA-415A-80DC-B3DF587D5B13}" srcId="{35103059-41E0-4D92-9CB0-666624B9BA44}" destId="{06BF54C9-A35F-4F45-BEF7-90CD98D565E8}" srcOrd="2" destOrd="0" parTransId="{07AF5ABC-4ED5-4D11-9854-D19E80645F78}" sibTransId="{97C1F2D4-7B5D-43CE-8D40-24D585724FFE}"/>
    <dgm:cxn modelId="{5D7DC586-7682-4AF7-8BDF-1F75A8890056}" srcId="{35103059-41E0-4D92-9CB0-666624B9BA44}" destId="{334826CB-D3F2-4DA8-9347-C63CE34C46E7}" srcOrd="3" destOrd="0" parTransId="{91460821-A9C3-4F35-B0E3-8218410699E2}" sibTransId="{5946FE3E-0401-4209-906B-EEB61124C233}"/>
    <dgm:cxn modelId="{FD46F5B0-08BA-42C5-9BA3-3C6FD42F23D2}" type="presOf" srcId="{10C6E1FB-CEEE-4DC9-AFE4-80AAB2916830}" destId="{63EF9F66-04B4-4F00-A4FE-87267A890648}" srcOrd="0" destOrd="0" presId="urn:microsoft.com/office/officeart/2011/layout/RadialPictureList"/>
    <dgm:cxn modelId="{B0F8951B-E57A-4C94-ABA2-51AF3711C4F1}" srcId="{35103059-41E0-4D92-9CB0-666624B9BA44}" destId="{99FB2B27-A64F-4A25-BC96-961961AB4089}" srcOrd="1" destOrd="0" parTransId="{750B80C1-7609-4A2B-A289-26902533E328}" sibTransId="{091BCDDE-F7FA-406A-B3D2-52BDB14A163A}"/>
    <dgm:cxn modelId="{0D368565-9F0E-4CB6-B531-E2A556F2756A}" type="presOf" srcId="{35103059-41E0-4D92-9CB0-666624B9BA44}" destId="{60EF12DA-840E-4964-B60E-9659554E0E7A}" srcOrd="0" destOrd="0" presId="urn:microsoft.com/office/officeart/2011/layout/RadialPictureList"/>
    <dgm:cxn modelId="{50FC710C-AA6D-4143-A810-59F0BD4FBE3F}" type="presOf" srcId="{06BF54C9-A35F-4F45-BEF7-90CD98D565E8}" destId="{0BD6B985-E1CE-40AB-8AC8-E332E196FABD}" srcOrd="0" destOrd="0" presId="urn:microsoft.com/office/officeart/2011/layout/RadialPictureList"/>
    <dgm:cxn modelId="{C9638AD5-F787-4A92-9137-1FED4ABF0621}" type="presOf" srcId="{CBCE4B8A-75A0-4146-8ACF-7DD8F7858C3D}" destId="{7E2E935D-D821-464E-AC60-095FA252E5BE}" srcOrd="0" destOrd="0" presId="urn:microsoft.com/office/officeart/2011/layout/RadialPictureList"/>
    <dgm:cxn modelId="{EBB7F086-D1DC-407E-B6CD-5D262C8B0C4D}" srcId="{10C6E1FB-CEEE-4DC9-AFE4-80AAB2916830}" destId="{35103059-41E0-4D92-9CB0-666624B9BA44}" srcOrd="0" destOrd="0" parTransId="{29F4F790-9308-44A1-9B2E-6E617B5D1C21}" sibTransId="{B513CD32-F9F6-49E4-9014-6D96165FC6B9}"/>
    <dgm:cxn modelId="{0D6CDCB2-CC75-495B-B61B-B527ACEF5ED8}" type="presParOf" srcId="{63EF9F66-04B4-4F00-A4FE-87267A890648}" destId="{60EF12DA-840E-4964-B60E-9659554E0E7A}" srcOrd="0" destOrd="0" presId="urn:microsoft.com/office/officeart/2011/layout/RadialPictureList"/>
    <dgm:cxn modelId="{1758BC37-BE49-429B-90DF-4BC5A6145942}" type="presParOf" srcId="{63EF9F66-04B4-4F00-A4FE-87267A890648}" destId="{0C107E3D-BA72-421F-943B-2ABDE3DBC1EF}" srcOrd="1" destOrd="0" presId="urn:microsoft.com/office/officeart/2011/layout/RadialPictureList"/>
    <dgm:cxn modelId="{D18E46D1-C9D5-4D9D-9265-41E5E187A1F1}" type="presParOf" srcId="{63EF9F66-04B4-4F00-A4FE-87267A890648}" destId="{8AF1759D-00E5-488C-974D-E34587AD6B97}" srcOrd="2" destOrd="0" presId="urn:microsoft.com/office/officeart/2011/layout/RadialPictureList"/>
    <dgm:cxn modelId="{72D460C9-AFCC-45C5-8CD1-0D873F72D765}" type="presParOf" srcId="{63EF9F66-04B4-4F00-A4FE-87267A890648}" destId="{7E2E935D-D821-464E-AC60-095FA252E5BE}" srcOrd="3" destOrd="0" presId="urn:microsoft.com/office/officeart/2011/layout/RadialPictureList"/>
    <dgm:cxn modelId="{6C9E19FD-9CFD-4A2B-8962-12C224E828F4}" type="presParOf" srcId="{63EF9F66-04B4-4F00-A4FE-87267A890648}" destId="{D0F205CD-8ED0-400D-BAB1-382C2721974E}" srcOrd="4" destOrd="0" presId="urn:microsoft.com/office/officeart/2011/layout/RadialPictureList"/>
    <dgm:cxn modelId="{84875182-1418-4779-B4F0-FE31F2D1C547}" type="presParOf" srcId="{D0F205CD-8ED0-400D-BAB1-382C2721974E}" destId="{6A81A2C5-5C21-4707-9A8D-3C7177EA06D3}" srcOrd="0" destOrd="0" presId="urn:microsoft.com/office/officeart/2011/layout/RadialPictureList"/>
    <dgm:cxn modelId="{C2C83299-F454-458C-B145-3FD35ACF3FC1}" type="presParOf" srcId="{63EF9F66-04B4-4F00-A4FE-87267A890648}" destId="{BE08F91C-A7C2-4A54-9573-9A728D4D55C9}" srcOrd="5" destOrd="0" presId="urn:microsoft.com/office/officeart/2011/layout/RadialPictureList"/>
    <dgm:cxn modelId="{08499F94-4A68-4A89-9436-BA0D67743E29}" type="presParOf" srcId="{63EF9F66-04B4-4F00-A4FE-87267A890648}" destId="{FC217456-6C39-4B34-BAEC-B8D927FF3E18}" srcOrd="6" destOrd="0" presId="urn:microsoft.com/office/officeart/2011/layout/RadialPictureList"/>
    <dgm:cxn modelId="{5F214FA1-99F5-40D1-8E62-45597268A884}" type="presParOf" srcId="{FC217456-6C39-4B34-BAEC-B8D927FF3E18}" destId="{E103FEFA-D6E7-48BB-BA26-064EB0081BD8}" srcOrd="0" destOrd="0" presId="urn:microsoft.com/office/officeart/2011/layout/RadialPictureList"/>
    <dgm:cxn modelId="{554C638F-A879-4343-84E6-3178D1D185F0}" type="presParOf" srcId="{63EF9F66-04B4-4F00-A4FE-87267A890648}" destId="{0BD6B985-E1CE-40AB-8AC8-E332E196FABD}" srcOrd="7" destOrd="0" presId="urn:microsoft.com/office/officeart/2011/layout/RadialPictureList"/>
    <dgm:cxn modelId="{86F9BFF0-C030-42F4-B031-B4589A945E02}" type="presParOf" srcId="{63EF9F66-04B4-4F00-A4FE-87267A890648}" destId="{1436656B-28F7-43A6-B763-0576495E3CF3}" srcOrd="8" destOrd="0" presId="urn:microsoft.com/office/officeart/2011/layout/RadialPictureList"/>
    <dgm:cxn modelId="{DFA8333A-5315-4361-BE88-26ED7BE148A4}" type="presParOf" srcId="{1436656B-28F7-43A6-B763-0576495E3CF3}" destId="{4EFE0276-B156-4AB9-B222-34F09716625E}" srcOrd="0" destOrd="0" presId="urn:microsoft.com/office/officeart/2011/layout/RadialPictureList"/>
    <dgm:cxn modelId="{0E759CD6-D6FF-445E-B643-FECF0D02C6A8}" type="presParOf" srcId="{63EF9F66-04B4-4F00-A4FE-87267A890648}" destId="{D3A8F239-7FB9-4EEA-BA82-B9C6CA29DB35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FEEE5C4-8387-46FB-9215-DDCF07893127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90F3EB7B-8B7A-4A88-9C79-04CF8C62768A}">
      <dgm:prSet phldrT="[文本]" custT="1"/>
      <dgm:spPr/>
      <dgm:t>
        <a:bodyPr/>
        <a:lstStyle/>
        <a:p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餐饮（</a:t>
          </a:r>
          <a:r>
            <a: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20%</a:t>
          </a:r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D36F552-984B-4119-986B-7C19EF74873E}" type="parTrans" cxnId="{B5A02882-E612-4473-8B90-969E8E54B26C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E73FF62-842B-4D3E-87BF-F09AD2CDBFF9}" type="sibTrans" cxnId="{B5A02882-E612-4473-8B90-969E8E54B26C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CCD44BB-CA98-4E08-8F6A-5C2947B4DC05}">
      <dgm:prSet phldrT="[文本]" custT="1"/>
      <dgm:spPr/>
      <dgm:t>
        <a:bodyPr/>
        <a:lstStyle/>
        <a:p>
          <a:r>
            <a: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30</a:t>
          </a:r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万</a:t>
          </a:r>
          <a:r>
            <a: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×20=600</a:t>
          </a:r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万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C50D76A-6CFE-44F9-BCD6-CD17FE984EE0}" type="parTrans" cxnId="{874CC8E7-6CE8-4ECF-A922-4EA30383178B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3FFF194-2FA1-451D-8CA0-84B054EF810D}" type="sibTrans" cxnId="{874CC8E7-6CE8-4ECF-A922-4EA30383178B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9ACE087-6471-41C9-8FAA-F1DD9FD48303}">
      <dgm:prSet phldrT="[文本]" custT="1"/>
      <dgm:spPr/>
      <dgm:t>
        <a:bodyPr/>
        <a:lstStyle/>
        <a:p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便利店（</a:t>
          </a:r>
          <a:r>
            <a: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20%</a:t>
          </a:r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DED57AD-13CF-4FDA-8E21-EC48F1C38D74}" type="parTrans" cxnId="{DD9C59F2-EC17-4B80-AE10-A06235E9699F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EF478F0-F9D1-4469-8124-8DB94EDE6D06}" type="sibTrans" cxnId="{DD9C59F2-EC17-4B80-AE10-A06235E9699F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4A6BCB5-A4D7-4D2C-961D-BAAACA2BC1D2}">
      <dgm:prSet phldrT="[文本]" custT="1"/>
      <dgm:spPr/>
      <dgm:t>
        <a:bodyPr/>
        <a:lstStyle/>
        <a:p>
          <a:r>
            <a: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3.6</a:t>
          </a:r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万</a:t>
          </a:r>
          <a:r>
            <a: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*20=72</a:t>
          </a:r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万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3FDB17F-A33A-42A3-851A-73FAFD0D4204}" type="parTrans" cxnId="{58D6B234-F919-4686-BAD6-A0C68A339A5B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5974B71-D415-4BAB-AFDA-421895058CE1}" type="sibTrans" cxnId="{58D6B234-F919-4686-BAD6-A0C68A339A5B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18B7C5E-9E9E-461E-A81D-C35D4ACD78B1}">
      <dgm:prSet phldrT="[文本]" custT="1"/>
      <dgm:spPr/>
      <dgm:t>
        <a:bodyPr/>
        <a:lstStyle/>
        <a:p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每月收入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405B76C-99B3-44A3-A2D4-0DCB52654002}" type="parTrans" cxnId="{53FEA00A-E5A7-4265-B96E-054E495E1DC3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0E3D305-F768-4DCD-8BDF-DB0A3BB1071B}" type="sibTrans" cxnId="{53FEA00A-E5A7-4265-B96E-054E495E1DC3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3C6F1DF-AF9E-405C-BC34-4E41D72AFA50}">
      <dgm:prSet phldrT="[文本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672</a:t>
          </a:r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万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9CE53D3-C81F-40B6-B4DB-FAEC4FF4AC72}" type="parTrans" cxnId="{6DA94A3A-968A-4D9A-BD6B-714591A55A23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21822A0-B600-4C46-9EBB-2D965DC16F33}" type="sibTrans" cxnId="{6DA94A3A-968A-4D9A-BD6B-714591A55A23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424D54B-321F-437B-BA4A-8B4DA9C1C2D0}" type="pres">
      <dgm:prSet presAssocID="{BFEEE5C4-8387-46FB-9215-DDCF078931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6586FB4-8276-49F1-B7AA-B8EB29D35F46}" type="pres">
      <dgm:prSet presAssocID="{90F3EB7B-8B7A-4A88-9C79-04CF8C62768A}" presName="linNode" presStyleCnt="0"/>
      <dgm:spPr/>
    </dgm:pt>
    <dgm:pt modelId="{E83AFA5B-CE6A-46CF-AFBF-D7218F6A3816}" type="pres">
      <dgm:prSet presAssocID="{90F3EB7B-8B7A-4A88-9C79-04CF8C62768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98E209E-1A22-4AD2-889E-9F73983104AD}" type="pres">
      <dgm:prSet presAssocID="{90F3EB7B-8B7A-4A88-9C79-04CF8C62768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D6DE874-3CB0-47E8-AC5C-C37CF325353D}" type="pres">
      <dgm:prSet presAssocID="{1E73FF62-842B-4D3E-87BF-F09AD2CDBFF9}" presName="sp" presStyleCnt="0"/>
      <dgm:spPr/>
    </dgm:pt>
    <dgm:pt modelId="{408E121D-9248-4D5D-B665-58B8F3EAB959}" type="pres">
      <dgm:prSet presAssocID="{09ACE087-6471-41C9-8FAA-F1DD9FD48303}" presName="linNode" presStyleCnt="0"/>
      <dgm:spPr/>
    </dgm:pt>
    <dgm:pt modelId="{FD4DFDCE-38DD-424D-911D-2DCA55E271A6}" type="pres">
      <dgm:prSet presAssocID="{09ACE087-6471-41C9-8FAA-F1DD9FD4830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2202C9-6690-445B-B201-06B8E4D3AC93}" type="pres">
      <dgm:prSet presAssocID="{09ACE087-6471-41C9-8FAA-F1DD9FD4830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BF4B61-C28A-4FD2-A70B-30F67EFF5F8C}" type="pres">
      <dgm:prSet presAssocID="{EEF478F0-F9D1-4469-8124-8DB94EDE6D06}" presName="sp" presStyleCnt="0"/>
      <dgm:spPr/>
    </dgm:pt>
    <dgm:pt modelId="{86E75DAD-3949-47F4-BABA-EB652FDCC40A}" type="pres">
      <dgm:prSet presAssocID="{D18B7C5E-9E9E-461E-A81D-C35D4ACD78B1}" presName="linNode" presStyleCnt="0"/>
      <dgm:spPr/>
    </dgm:pt>
    <dgm:pt modelId="{74EC8BCE-24B0-4956-AB28-CBF5F713F74E}" type="pres">
      <dgm:prSet presAssocID="{D18B7C5E-9E9E-461E-A81D-C35D4ACD78B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D1885EE-09A4-42F5-8C22-B840B89436CD}" type="pres">
      <dgm:prSet presAssocID="{D18B7C5E-9E9E-461E-A81D-C35D4ACD78B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B0D007C-7527-40A8-A403-9CD8C1F25813}" type="presOf" srcId="{14A6BCB5-A4D7-4D2C-961D-BAAACA2BC1D2}" destId="{852202C9-6690-445B-B201-06B8E4D3AC93}" srcOrd="0" destOrd="0" presId="urn:microsoft.com/office/officeart/2005/8/layout/vList5"/>
    <dgm:cxn modelId="{F3EACC81-3C8F-4CEF-8B99-76ADB41788DC}" type="presOf" srcId="{BFEEE5C4-8387-46FB-9215-DDCF07893127}" destId="{D424D54B-321F-437B-BA4A-8B4DA9C1C2D0}" srcOrd="0" destOrd="0" presId="urn:microsoft.com/office/officeart/2005/8/layout/vList5"/>
    <dgm:cxn modelId="{53FEA00A-E5A7-4265-B96E-054E495E1DC3}" srcId="{BFEEE5C4-8387-46FB-9215-DDCF07893127}" destId="{D18B7C5E-9E9E-461E-A81D-C35D4ACD78B1}" srcOrd="2" destOrd="0" parTransId="{D405B76C-99B3-44A3-A2D4-0DCB52654002}" sibTransId="{00E3D305-F768-4DCD-8BDF-DB0A3BB1071B}"/>
    <dgm:cxn modelId="{C55D0DF9-895D-4192-9AEC-C5865164C621}" type="presOf" srcId="{09ACE087-6471-41C9-8FAA-F1DD9FD48303}" destId="{FD4DFDCE-38DD-424D-911D-2DCA55E271A6}" srcOrd="0" destOrd="0" presId="urn:microsoft.com/office/officeart/2005/8/layout/vList5"/>
    <dgm:cxn modelId="{66D83404-6AF9-4633-ABC5-B0CAE8D50EA7}" type="presOf" srcId="{23C6F1DF-AF9E-405C-BC34-4E41D72AFA50}" destId="{2D1885EE-09A4-42F5-8C22-B840B89436CD}" srcOrd="0" destOrd="0" presId="urn:microsoft.com/office/officeart/2005/8/layout/vList5"/>
    <dgm:cxn modelId="{6DA94A3A-968A-4D9A-BD6B-714591A55A23}" srcId="{D18B7C5E-9E9E-461E-A81D-C35D4ACD78B1}" destId="{23C6F1DF-AF9E-405C-BC34-4E41D72AFA50}" srcOrd="0" destOrd="0" parTransId="{D9CE53D3-C81F-40B6-B4DB-FAEC4FF4AC72}" sibTransId="{E21822A0-B600-4C46-9EBB-2D965DC16F33}"/>
    <dgm:cxn modelId="{874CC8E7-6CE8-4ECF-A922-4EA30383178B}" srcId="{90F3EB7B-8B7A-4A88-9C79-04CF8C62768A}" destId="{CCCD44BB-CA98-4E08-8F6A-5C2947B4DC05}" srcOrd="0" destOrd="0" parTransId="{4C50D76A-6CFE-44F9-BCD6-CD17FE984EE0}" sibTransId="{D3FFF194-2FA1-451D-8CA0-84B054EF810D}"/>
    <dgm:cxn modelId="{58D6B234-F919-4686-BAD6-A0C68A339A5B}" srcId="{09ACE087-6471-41C9-8FAA-F1DD9FD48303}" destId="{14A6BCB5-A4D7-4D2C-961D-BAAACA2BC1D2}" srcOrd="0" destOrd="0" parTransId="{B3FDB17F-A33A-42A3-851A-73FAFD0D4204}" sibTransId="{25974B71-D415-4BAB-AFDA-421895058CE1}"/>
    <dgm:cxn modelId="{E63DE067-6C46-4A29-A22C-35502C5DC411}" type="presOf" srcId="{90F3EB7B-8B7A-4A88-9C79-04CF8C62768A}" destId="{E83AFA5B-CE6A-46CF-AFBF-D7218F6A3816}" srcOrd="0" destOrd="0" presId="urn:microsoft.com/office/officeart/2005/8/layout/vList5"/>
    <dgm:cxn modelId="{DD9C59F2-EC17-4B80-AE10-A06235E9699F}" srcId="{BFEEE5C4-8387-46FB-9215-DDCF07893127}" destId="{09ACE087-6471-41C9-8FAA-F1DD9FD48303}" srcOrd="1" destOrd="0" parTransId="{3DED57AD-13CF-4FDA-8E21-EC48F1C38D74}" sibTransId="{EEF478F0-F9D1-4469-8124-8DB94EDE6D06}"/>
    <dgm:cxn modelId="{C45A7BAD-B80D-42CF-A2E5-3A0F707D46A6}" type="presOf" srcId="{D18B7C5E-9E9E-461E-A81D-C35D4ACD78B1}" destId="{74EC8BCE-24B0-4956-AB28-CBF5F713F74E}" srcOrd="0" destOrd="0" presId="urn:microsoft.com/office/officeart/2005/8/layout/vList5"/>
    <dgm:cxn modelId="{B5A02882-E612-4473-8B90-969E8E54B26C}" srcId="{BFEEE5C4-8387-46FB-9215-DDCF07893127}" destId="{90F3EB7B-8B7A-4A88-9C79-04CF8C62768A}" srcOrd="0" destOrd="0" parTransId="{9D36F552-984B-4119-986B-7C19EF74873E}" sibTransId="{1E73FF62-842B-4D3E-87BF-F09AD2CDBFF9}"/>
    <dgm:cxn modelId="{71D323BC-7063-4B3C-AB9B-16B99C5A0F5B}" type="presOf" srcId="{CCCD44BB-CA98-4E08-8F6A-5C2947B4DC05}" destId="{698E209E-1A22-4AD2-889E-9F73983104AD}" srcOrd="0" destOrd="0" presId="urn:microsoft.com/office/officeart/2005/8/layout/vList5"/>
    <dgm:cxn modelId="{7C736D0D-619E-4F7E-B679-C1A5A2099D8F}" type="presParOf" srcId="{D424D54B-321F-437B-BA4A-8B4DA9C1C2D0}" destId="{A6586FB4-8276-49F1-B7AA-B8EB29D35F46}" srcOrd="0" destOrd="0" presId="urn:microsoft.com/office/officeart/2005/8/layout/vList5"/>
    <dgm:cxn modelId="{C1D8C6FF-D22E-4CFC-B1D5-5273EF888D5C}" type="presParOf" srcId="{A6586FB4-8276-49F1-B7AA-B8EB29D35F46}" destId="{E83AFA5B-CE6A-46CF-AFBF-D7218F6A3816}" srcOrd="0" destOrd="0" presId="urn:microsoft.com/office/officeart/2005/8/layout/vList5"/>
    <dgm:cxn modelId="{C056A8BE-1EEE-4367-A7BD-246A23826191}" type="presParOf" srcId="{A6586FB4-8276-49F1-B7AA-B8EB29D35F46}" destId="{698E209E-1A22-4AD2-889E-9F73983104AD}" srcOrd="1" destOrd="0" presId="urn:microsoft.com/office/officeart/2005/8/layout/vList5"/>
    <dgm:cxn modelId="{1DD6F532-E835-4BA1-A023-E1110A00EC1D}" type="presParOf" srcId="{D424D54B-321F-437B-BA4A-8B4DA9C1C2D0}" destId="{8D6DE874-3CB0-47E8-AC5C-C37CF325353D}" srcOrd="1" destOrd="0" presId="urn:microsoft.com/office/officeart/2005/8/layout/vList5"/>
    <dgm:cxn modelId="{2CF2A713-850C-4561-87B7-B601F3341772}" type="presParOf" srcId="{D424D54B-321F-437B-BA4A-8B4DA9C1C2D0}" destId="{408E121D-9248-4D5D-B665-58B8F3EAB959}" srcOrd="2" destOrd="0" presId="urn:microsoft.com/office/officeart/2005/8/layout/vList5"/>
    <dgm:cxn modelId="{495770C5-63B6-4548-A56F-860F3F702DC8}" type="presParOf" srcId="{408E121D-9248-4D5D-B665-58B8F3EAB959}" destId="{FD4DFDCE-38DD-424D-911D-2DCA55E271A6}" srcOrd="0" destOrd="0" presId="urn:microsoft.com/office/officeart/2005/8/layout/vList5"/>
    <dgm:cxn modelId="{CFD66DBE-B0DB-4826-98C2-AD5D4D367445}" type="presParOf" srcId="{408E121D-9248-4D5D-B665-58B8F3EAB959}" destId="{852202C9-6690-445B-B201-06B8E4D3AC93}" srcOrd="1" destOrd="0" presId="urn:microsoft.com/office/officeart/2005/8/layout/vList5"/>
    <dgm:cxn modelId="{56761B6C-1AC0-498C-A022-D4F7B4123749}" type="presParOf" srcId="{D424D54B-321F-437B-BA4A-8B4DA9C1C2D0}" destId="{C5BF4B61-C28A-4FD2-A70B-30F67EFF5F8C}" srcOrd="3" destOrd="0" presId="urn:microsoft.com/office/officeart/2005/8/layout/vList5"/>
    <dgm:cxn modelId="{0CE31E9F-14CF-4569-90C2-02536B6369D9}" type="presParOf" srcId="{D424D54B-321F-437B-BA4A-8B4DA9C1C2D0}" destId="{86E75DAD-3949-47F4-BABA-EB652FDCC40A}" srcOrd="4" destOrd="0" presId="urn:microsoft.com/office/officeart/2005/8/layout/vList5"/>
    <dgm:cxn modelId="{F332B161-41F8-4593-9BC2-FCAF512CFCC6}" type="presParOf" srcId="{86E75DAD-3949-47F4-BABA-EB652FDCC40A}" destId="{74EC8BCE-24B0-4956-AB28-CBF5F713F74E}" srcOrd="0" destOrd="0" presId="urn:microsoft.com/office/officeart/2005/8/layout/vList5"/>
    <dgm:cxn modelId="{ADB26A46-B1C7-48F2-84B4-4C4134D3CD3B}" type="presParOf" srcId="{86E75DAD-3949-47F4-BABA-EB652FDCC40A}" destId="{2D1885EE-09A4-42F5-8C22-B840B89436C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5F6537E-1686-4470-AB1A-7B3C67759760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F5658941-0E94-4F4A-AA56-D92C171ABFBF}">
      <dgm:prSet phldrT="[文本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0.1%</a:t>
          </a:r>
        </a:p>
        <a:p>
          <a:r>
            <a: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13</a:t>
          </a:r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亿</a:t>
          </a:r>
          <a:endParaRPr lang="en-US" altLang="zh-CN" sz="24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D6265F9-95A4-49B2-9FA1-6D949B2895CE}" type="parTrans" cxnId="{83F898AF-E2D4-4E91-936F-459C49821F2F}">
      <dgm:prSet/>
      <dgm:spPr/>
      <dgm:t>
        <a:bodyPr/>
        <a:lstStyle/>
        <a:p>
          <a:endParaRPr lang="zh-CN" altLang="en-US"/>
        </a:p>
      </dgm:t>
    </dgm:pt>
    <dgm:pt modelId="{55AEAB7E-B899-488A-8424-B8C472FF01BC}" type="sibTrans" cxnId="{83F898AF-E2D4-4E91-936F-459C49821F2F}">
      <dgm:prSet/>
      <dgm:spPr/>
      <dgm:t>
        <a:bodyPr/>
        <a:lstStyle/>
        <a:p>
          <a:endParaRPr lang="zh-CN" altLang="en-US"/>
        </a:p>
      </dgm:t>
    </dgm:pt>
    <dgm:pt modelId="{EDE18795-3E2C-48DF-9BCE-415C0BD3A13E}" type="pres">
      <dgm:prSet presAssocID="{35F6537E-1686-4470-AB1A-7B3C6775976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8C8E7106-7BFE-431D-812C-F0DCD0E1CBDA}" type="pres">
      <dgm:prSet presAssocID="{35F6537E-1686-4470-AB1A-7B3C67759760}" presName="pyramid" presStyleLbl="node1" presStyleIdx="0" presStyleCnt="1"/>
      <dgm:spPr/>
    </dgm:pt>
    <dgm:pt modelId="{F4D36A41-A93A-405D-B866-7F4AA82529FC}" type="pres">
      <dgm:prSet presAssocID="{35F6537E-1686-4470-AB1A-7B3C67759760}" presName="theList" presStyleCnt="0"/>
      <dgm:spPr/>
    </dgm:pt>
    <dgm:pt modelId="{31C31C18-802E-4633-837D-58F1B5CDE61C}" type="pres">
      <dgm:prSet presAssocID="{F5658941-0E94-4F4A-AA56-D92C171ABFBF}" presName="aNode" presStyleLbl="fgAcc1" presStyleIdx="0" presStyleCnt="1" custScaleX="76923" custScaleY="23921" custLinFactNeighborX="2180" custLinFactNeighborY="432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42430C-3331-45E9-8EC7-F9F111A2B4DA}" type="pres">
      <dgm:prSet presAssocID="{F5658941-0E94-4F4A-AA56-D92C171ABFBF}" presName="aSpace" presStyleCnt="0"/>
      <dgm:spPr/>
    </dgm:pt>
  </dgm:ptLst>
  <dgm:cxnLst>
    <dgm:cxn modelId="{83F898AF-E2D4-4E91-936F-459C49821F2F}" srcId="{35F6537E-1686-4470-AB1A-7B3C67759760}" destId="{F5658941-0E94-4F4A-AA56-D92C171ABFBF}" srcOrd="0" destOrd="0" parTransId="{4D6265F9-95A4-49B2-9FA1-6D949B2895CE}" sibTransId="{55AEAB7E-B899-488A-8424-B8C472FF01BC}"/>
    <dgm:cxn modelId="{9CEAF38A-963E-4264-9B5A-9E9B8D87DF36}" type="presOf" srcId="{F5658941-0E94-4F4A-AA56-D92C171ABFBF}" destId="{31C31C18-802E-4633-837D-58F1B5CDE61C}" srcOrd="0" destOrd="0" presId="urn:microsoft.com/office/officeart/2005/8/layout/pyramid2"/>
    <dgm:cxn modelId="{1B73B5A5-F725-422D-A555-9CDF638ACC03}" type="presOf" srcId="{35F6537E-1686-4470-AB1A-7B3C67759760}" destId="{EDE18795-3E2C-48DF-9BCE-415C0BD3A13E}" srcOrd="0" destOrd="0" presId="urn:microsoft.com/office/officeart/2005/8/layout/pyramid2"/>
    <dgm:cxn modelId="{AA71EC12-BCC5-4281-879E-E37C34403C9D}" type="presParOf" srcId="{EDE18795-3E2C-48DF-9BCE-415C0BD3A13E}" destId="{8C8E7106-7BFE-431D-812C-F0DCD0E1CBDA}" srcOrd="0" destOrd="0" presId="urn:microsoft.com/office/officeart/2005/8/layout/pyramid2"/>
    <dgm:cxn modelId="{AE8FCD26-0162-443A-A7A3-5F640DC3BAF7}" type="presParOf" srcId="{EDE18795-3E2C-48DF-9BCE-415C0BD3A13E}" destId="{F4D36A41-A93A-405D-B866-7F4AA82529FC}" srcOrd="1" destOrd="0" presId="urn:microsoft.com/office/officeart/2005/8/layout/pyramid2"/>
    <dgm:cxn modelId="{D7903D52-EA3D-414D-A5C9-E331B2A8B5CD}" type="presParOf" srcId="{F4D36A41-A93A-405D-B866-7F4AA82529FC}" destId="{31C31C18-802E-4633-837D-58F1B5CDE61C}" srcOrd="0" destOrd="0" presId="urn:microsoft.com/office/officeart/2005/8/layout/pyramid2"/>
    <dgm:cxn modelId="{2458C8DE-052A-4A43-9A02-A60D9A94C7A7}" type="presParOf" srcId="{F4D36A41-A93A-405D-B866-7F4AA82529FC}" destId="{CA42430C-3331-45E9-8EC7-F9F111A2B4DA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BD80A6F-3E50-4069-B0B1-6F24FEA53995}" type="doc">
      <dgm:prSet loTypeId="urn:microsoft.com/office/officeart/2008/layout/AscendingPictureAccentProcess" loCatId="process" qsTypeId="urn:microsoft.com/office/officeart/2009/2/quickstyle/3d8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54AD0361-13BF-4D01-B95F-1992F2FFB24A}">
      <dgm:prSet phldrT="[文本]" custT="1"/>
      <dgm:spPr/>
      <dgm:t>
        <a:bodyPr/>
        <a:lstStyle/>
        <a:p>
          <a:r>
            <a:rPr lang="zh-CN" altLang="en-US" sz="2200" b="1" dirty="0" smtClean="0"/>
            <a:t>接入服务费</a:t>
          </a:r>
          <a:r>
            <a:rPr lang="en-US" altLang="zh-CN" sz="2200" b="1" dirty="0" smtClean="0"/>
            <a:t>(</a:t>
          </a:r>
          <a:r>
            <a:rPr lang="zh-CN" altLang="en-US" sz="22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暂定</a:t>
          </a:r>
          <a:r>
            <a:rPr lang="en-US" altLang="zh-CN" sz="2200" b="1" dirty="0" smtClean="0"/>
            <a:t>100/</a:t>
          </a:r>
          <a:r>
            <a:rPr lang="zh-CN" altLang="en-US" sz="2200" b="1" dirty="0" smtClean="0"/>
            <a:t>商家</a:t>
          </a:r>
          <a:r>
            <a:rPr lang="en-US" altLang="zh-CN" sz="2200" b="1" dirty="0" smtClean="0"/>
            <a:t>)</a:t>
          </a:r>
          <a:endParaRPr lang="zh-CN" altLang="en-US" sz="2200" b="1" dirty="0"/>
        </a:p>
      </dgm:t>
    </dgm:pt>
    <dgm:pt modelId="{D03BDC40-8BA9-423C-B2C0-73A509707465}" type="parTrans" cxnId="{D4C1420B-33BD-43A2-93E9-6E288243C4ED}">
      <dgm:prSet/>
      <dgm:spPr/>
      <dgm:t>
        <a:bodyPr/>
        <a:lstStyle/>
        <a:p>
          <a:endParaRPr lang="zh-CN" altLang="en-US"/>
        </a:p>
      </dgm:t>
    </dgm:pt>
    <dgm:pt modelId="{8C2D68E8-1ADD-4729-A268-43E62B3B0214}" type="sibTrans" cxnId="{D4C1420B-33BD-43A2-93E9-6E288243C4ED}">
      <dgm:prSet/>
      <dgm:spPr/>
      <dgm:t>
        <a:bodyPr/>
        <a:lstStyle/>
        <a:p>
          <a:endParaRPr lang="zh-CN" altLang="en-US"/>
        </a:p>
      </dgm:t>
    </dgm:pt>
    <dgm:pt modelId="{216ACE6B-6AAA-4BFB-B599-AFF92789E6E5}">
      <dgm:prSet phldrT="[文本]" custT="1"/>
      <dgm:spPr/>
      <dgm:t>
        <a:bodyPr/>
        <a:lstStyle/>
        <a:p>
          <a:r>
            <a:rPr lang="zh-CN" altLang="en-US" sz="22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平台服务费</a:t>
          </a:r>
          <a:r>
            <a:rPr lang="en-US" altLang="zh-CN" sz="22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(20/</a:t>
          </a:r>
          <a:r>
            <a:rPr lang="zh-CN" altLang="en-US" sz="22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年</a:t>
          </a:r>
          <a:r>
            <a:rPr lang="en-US" altLang="zh-CN" sz="22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sz="22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商家</a:t>
          </a:r>
          <a:r>
            <a:rPr lang="en-US" altLang="zh-CN" sz="22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)</a:t>
          </a:r>
          <a:endParaRPr lang="zh-CN" altLang="en-US" sz="22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B0C0107-C600-4DB8-88B4-31E12C50DF05}" type="parTrans" cxnId="{8E3D023A-5AB5-4300-A3D1-7BD2DB0EC8C7}">
      <dgm:prSet/>
      <dgm:spPr/>
      <dgm:t>
        <a:bodyPr/>
        <a:lstStyle/>
        <a:p>
          <a:endParaRPr lang="zh-CN" altLang="en-US"/>
        </a:p>
      </dgm:t>
    </dgm:pt>
    <dgm:pt modelId="{599EB62E-C772-41E4-AC4C-E66698388AD8}" type="sibTrans" cxnId="{8E3D023A-5AB5-4300-A3D1-7BD2DB0EC8C7}">
      <dgm:prSet/>
      <dgm:spPr/>
      <dgm:t>
        <a:bodyPr/>
        <a:lstStyle/>
        <a:p>
          <a:endParaRPr lang="zh-CN" altLang="en-US"/>
        </a:p>
      </dgm:t>
    </dgm:pt>
    <dgm:pt modelId="{5112CD10-C849-4215-90F7-111CE6459E26}" type="pres">
      <dgm:prSet presAssocID="{5BD80A6F-3E50-4069-B0B1-6F24FEA539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22502E84-C262-4B41-A60C-CE80005D4D02}" type="pres">
      <dgm:prSet presAssocID="{5BD80A6F-3E50-4069-B0B1-6F24FEA53995}" presName="dot1" presStyleLbl="alignNode1" presStyleIdx="0" presStyleCnt="10"/>
      <dgm:spPr/>
    </dgm:pt>
    <dgm:pt modelId="{8F27CEA2-1284-4509-B94A-10020A2C6A71}" type="pres">
      <dgm:prSet presAssocID="{5BD80A6F-3E50-4069-B0B1-6F24FEA53995}" presName="dot2" presStyleLbl="alignNode1" presStyleIdx="1" presStyleCnt="10"/>
      <dgm:spPr/>
    </dgm:pt>
    <dgm:pt modelId="{B4816FBB-A748-4C88-9541-0AC68D16D9C6}" type="pres">
      <dgm:prSet presAssocID="{5BD80A6F-3E50-4069-B0B1-6F24FEA53995}" presName="dot3" presStyleLbl="alignNode1" presStyleIdx="2" presStyleCnt="10"/>
      <dgm:spPr/>
    </dgm:pt>
    <dgm:pt modelId="{1C55ED5D-595A-4A0E-8196-FED0AA4C41CC}" type="pres">
      <dgm:prSet presAssocID="{5BD80A6F-3E50-4069-B0B1-6F24FEA53995}" presName="dotArrow1" presStyleLbl="alignNode1" presStyleIdx="3" presStyleCnt="10"/>
      <dgm:spPr/>
    </dgm:pt>
    <dgm:pt modelId="{4A872B2D-AF42-476C-B115-D5BA95BBD45A}" type="pres">
      <dgm:prSet presAssocID="{5BD80A6F-3E50-4069-B0B1-6F24FEA53995}" presName="dotArrow2" presStyleLbl="alignNode1" presStyleIdx="4" presStyleCnt="10"/>
      <dgm:spPr/>
    </dgm:pt>
    <dgm:pt modelId="{B23DF50E-7684-44CB-9BEC-5FD4CB07E6EC}" type="pres">
      <dgm:prSet presAssocID="{5BD80A6F-3E50-4069-B0B1-6F24FEA53995}" presName="dotArrow3" presStyleLbl="alignNode1" presStyleIdx="5" presStyleCnt="10"/>
      <dgm:spPr/>
    </dgm:pt>
    <dgm:pt modelId="{D876FA8C-F510-4B32-BD67-24C689573553}" type="pres">
      <dgm:prSet presAssocID="{5BD80A6F-3E50-4069-B0B1-6F24FEA53995}" presName="dotArrow4" presStyleLbl="alignNode1" presStyleIdx="6" presStyleCnt="10"/>
      <dgm:spPr/>
    </dgm:pt>
    <dgm:pt modelId="{F1FC9528-832D-460B-8D21-2C9F7C5E26D6}" type="pres">
      <dgm:prSet presAssocID="{5BD80A6F-3E50-4069-B0B1-6F24FEA53995}" presName="dotArrow5" presStyleLbl="alignNode1" presStyleIdx="7" presStyleCnt="10"/>
      <dgm:spPr/>
    </dgm:pt>
    <dgm:pt modelId="{606D9219-AD3C-45F9-9421-480E985E1EEB}" type="pres">
      <dgm:prSet presAssocID="{5BD80A6F-3E50-4069-B0B1-6F24FEA53995}" presName="dotArrow6" presStyleLbl="alignNode1" presStyleIdx="8" presStyleCnt="10"/>
      <dgm:spPr/>
    </dgm:pt>
    <dgm:pt modelId="{838865E3-AB1C-4CBF-A41F-9AB167D282A5}" type="pres">
      <dgm:prSet presAssocID="{5BD80A6F-3E50-4069-B0B1-6F24FEA53995}" presName="dotArrow7" presStyleLbl="alignNode1" presStyleIdx="9" presStyleCnt="10"/>
      <dgm:spPr/>
    </dgm:pt>
    <dgm:pt modelId="{5495574E-48F7-412E-A584-8C8BE36EDCD8}" type="pres">
      <dgm:prSet presAssocID="{54AD0361-13BF-4D01-B95F-1992F2FFB24A}" presName="parTx1" presStyleLbl="node1" presStyleIdx="0" presStyleCnt="2" custScaleX="171905" custLinFactNeighborX="41048" custLinFactNeighborY="14553"/>
      <dgm:spPr/>
      <dgm:t>
        <a:bodyPr/>
        <a:lstStyle/>
        <a:p>
          <a:endParaRPr lang="zh-CN" altLang="en-US"/>
        </a:p>
      </dgm:t>
    </dgm:pt>
    <dgm:pt modelId="{BB91C94B-7C6E-4594-AD74-E1CDCDAE0839}" type="pres">
      <dgm:prSet presAssocID="{8C2D68E8-1ADD-4729-A268-43E62B3B0214}" presName="picture1" presStyleCnt="0"/>
      <dgm:spPr/>
    </dgm:pt>
    <dgm:pt modelId="{D6D3E9B2-4FDD-4D83-A6E5-8B15A1677779}" type="pres">
      <dgm:prSet presAssocID="{8C2D68E8-1ADD-4729-A268-43E62B3B0214}" presName="imageRepeatNode" presStyleLbl="fgImgPlace1" presStyleIdx="0" presStyleCnt="2"/>
      <dgm:spPr/>
      <dgm:t>
        <a:bodyPr/>
        <a:lstStyle/>
        <a:p>
          <a:endParaRPr lang="zh-CN" altLang="en-US"/>
        </a:p>
      </dgm:t>
    </dgm:pt>
    <dgm:pt modelId="{25CB7C3F-9A82-41F0-A0B4-3E67848FA643}" type="pres">
      <dgm:prSet presAssocID="{216ACE6B-6AAA-4BFB-B599-AFF92789E6E5}" presName="parTx2" presStyleLbl="node1" presStyleIdx="1" presStyleCnt="2" custScaleX="144962" custLinFactNeighborX="38605" custLinFactNeighborY="-26111"/>
      <dgm:spPr/>
      <dgm:t>
        <a:bodyPr/>
        <a:lstStyle/>
        <a:p>
          <a:endParaRPr lang="zh-CN" altLang="en-US"/>
        </a:p>
      </dgm:t>
    </dgm:pt>
    <dgm:pt modelId="{A751A650-D69B-48E9-8216-92F299DC0D88}" type="pres">
      <dgm:prSet presAssocID="{599EB62E-C772-41E4-AC4C-E66698388AD8}" presName="picture2" presStyleCnt="0"/>
      <dgm:spPr/>
    </dgm:pt>
    <dgm:pt modelId="{48238185-A517-45D0-9185-2C891F6756A8}" type="pres">
      <dgm:prSet presAssocID="{599EB62E-C772-41E4-AC4C-E66698388AD8}" presName="imageRepeatNode" presStyleLbl="fgImgPlace1" presStyleIdx="1" presStyleCnt="2" custLinFactNeighborX="-65420" custLinFactNeighborY="-11686"/>
      <dgm:spPr/>
      <dgm:t>
        <a:bodyPr/>
        <a:lstStyle/>
        <a:p>
          <a:endParaRPr lang="zh-CN" altLang="en-US"/>
        </a:p>
      </dgm:t>
    </dgm:pt>
  </dgm:ptLst>
  <dgm:cxnLst>
    <dgm:cxn modelId="{EBA4E999-7260-4044-97BA-831D4ED71927}" type="presOf" srcId="{599EB62E-C772-41E4-AC4C-E66698388AD8}" destId="{48238185-A517-45D0-9185-2C891F6756A8}" srcOrd="0" destOrd="0" presId="urn:microsoft.com/office/officeart/2008/layout/AscendingPictureAccentProcess"/>
    <dgm:cxn modelId="{760FB3C3-1237-4FB7-8FD0-6AE13C112503}" type="presOf" srcId="{216ACE6B-6AAA-4BFB-B599-AFF92789E6E5}" destId="{25CB7C3F-9A82-41F0-A0B4-3E67848FA643}" srcOrd="0" destOrd="0" presId="urn:microsoft.com/office/officeart/2008/layout/AscendingPictureAccentProcess"/>
    <dgm:cxn modelId="{8E3D023A-5AB5-4300-A3D1-7BD2DB0EC8C7}" srcId="{5BD80A6F-3E50-4069-B0B1-6F24FEA53995}" destId="{216ACE6B-6AAA-4BFB-B599-AFF92789E6E5}" srcOrd="1" destOrd="0" parTransId="{FB0C0107-C600-4DB8-88B4-31E12C50DF05}" sibTransId="{599EB62E-C772-41E4-AC4C-E66698388AD8}"/>
    <dgm:cxn modelId="{A43F6DD0-CE44-40AB-AD3A-A59D4DCB5990}" type="presOf" srcId="{5BD80A6F-3E50-4069-B0B1-6F24FEA53995}" destId="{5112CD10-C849-4215-90F7-111CE6459E26}" srcOrd="0" destOrd="0" presId="urn:microsoft.com/office/officeart/2008/layout/AscendingPictureAccentProcess"/>
    <dgm:cxn modelId="{D4C1420B-33BD-43A2-93E9-6E288243C4ED}" srcId="{5BD80A6F-3E50-4069-B0B1-6F24FEA53995}" destId="{54AD0361-13BF-4D01-B95F-1992F2FFB24A}" srcOrd="0" destOrd="0" parTransId="{D03BDC40-8BA9-423C-B2C0-73A509707465}" sibTransId="{8C2D68E8-1ADD-4729-A268-43E62B3B0214}"/>
    <dgm:cxn modelId="{08F77CEF-508B-4D19-9485-57D61296B375}" type="presOf" srcId="{54AD0361-13BF-4D01-B95F-1992F2FFB24A}" destId="{5495574E-48F7-412E-A584-8C8BE36EDCD8}" srcOrd="0" destOrd="0" presId="urn:microsoft.com/office/officeart/2008/layout/AscendingPictureAccentProcess"/>
    <dgm:cxn modelId="{B3E47535-25A4-485E-BB4D-1308CA17CC8E}" type="presOf" srcId="{8C2D68E8-1ADD-4729-A268-43E62B3B0214}" destId="{D6D3E9B2-4FDD-4D83-A6E5-8B15A1677779}" srcOrd="0" destOrd="0" presId="urn:microsoft.com/office/officeart/2008/layout/AscendingPictureAccentProcess"/>
    <dgm:cxn modelId="{DEA55989-466C-446C-B0BE-A4602CEA1688}" type="presParOf" srcId="{5112CD10-C849-4215-90F7-111CE6459E26}" destId="{22502E84-C262-4B41-A60C-CE80005D4D02}" srcOrd="0" destOrd="0" presId="urn:microsoft.com/office/officeart/2008/layout/AscendingPictureAccentProcess"/>
    <dgm:cxn modelId="{DFD4292E-CC47-4076-A1B2-CD5FF60589E9}" type="presParOf" srcId="{5112CD10-C849-4215-90F7-111CE6459E26}" destId="{8F27CEA2-1284-4509-B94A-10020A2C6A71}" srcOrd="1" destOrd="0" presId="urn:microsoft.com/office/officeart/2008/layout/AscendingPictureAccentProcess"/>
    <dgm:cxn modelId="{A53B2597-CF75-48D8-9226-0DDE78B17896}" type="presParOf" srcId="{5112CD10-C849-4215-90F7-111CE6459E26}" destId="{B4816FBB-A748-4C88-9541-0AC68D16D9C6}" srcOrd="2" destOrd="0" presId="urn:microsoft.com/office/officeart/2008/layout/AscendingPictureAccentProcess"/>
    <dgm:cxn modelId="{7D21265A-A911-4A52-8ACA-9873BF83E3D4}" type="presParOf" srcId="{5112CD10-C849-4215-90F7-111CE6459E26}" destId="{1C55ED5D-595A-4A0E-8196-FED0AA4C41CC}" srcOrd="3" destOrd="0" presId="urn:microsoft.com/office/officeart/2008/layout/AscendingPictureAccentProcess"/>
    <dgm:cxn modelId="{C723F325-F6CF-4DC6-A09B-FAFB96FDC387}" type="presParOf" srcId="{5112CD10-C849-4215-90F7-111CE6459E26}" destId="{4A872B2D-AF42-476C-B115-D5BA95BBD45A}" srcOrd="4" destOrd="0" presId="urn:microsoft.com/office/officeart/2008/layout/AscendingPictureAccentProcess"/>
    <dgm:cxn modelId="{9AD072A7-793F-4FBE-B6BE-8338857F8C2E}" type="presParOf" srcId="{5112CD10-C849-4215-90F7-111CE6459E26}" destId="{B23DF50E-7684-44CB-9BEC-5FD4CB07E6EC}" srcOrd="5" destOrd="0" presId="urn:microsoft.com/office/officeart/2008/layout/AscendingPictureAccentProcess"/>
    <dgm:cxn modelId="{8D80F750-41EE-4689-BCD3-4C5DC9811691}" type="presParOf" srcId="{5112CD10-C849-4215-90F7-111CE6459E26}" destId="{D876FA8C-F510-4B32-BD67-24C689573553}" srcOrd="6" destOrd="0" presId="urn:microsoft.com/office/officeart/2008/layout/AscendingPictureAccentProcess"/>
    <dgm:cxn modelId="{8537889C-870F-43BE-8320-24EF2730DEE4}" type="presParOf" srcId="{5112CD10-C849-4215-90F7-111CE6459E26}" destId="{F1FC9528-832D-460B-8D21-2C9F7C5E26D6}" srcOrd="7" destOrd="0" presId="urn:microsoft.com/office/officeart/2008/layout/AscendingPictureAccentProcess"/>
    <dgm:cxn modelId="{531A9291-2D7B-4244-A24E-AAA8D477FFE9}" type="presParOf" srcId="{5112CD10-C849-4215-90F7-111CE6459E26}" destId="{606D9219-AD3C-45F9-9421-480E985E1EEB}" srcOrd="8" destOrd="0" presId="urn:microsoft.com/office/officeart/2008/layout/AscendingPictureAccentProcess"/>
    <dgm:cxn modelId="{BBDED13D-C8EB-429A-BCFA-D77EA8ECB8DF}" type="presParOf" srcId="{5112CD10-C849-4215-90F7-111CE6459E26}" destId="{838865E3-AB1C-4CBF-A41F-9AB167D282A5}" srcOrd="9" destOrd="0" presId="urn:microsoft.com/office/officeart/2008/layout/AscendingPictureAccentProcess"/>
    <dgm:cxn modelId="{4369F9EB-79E7-4C3E-A3E2-97ACC31F4C30}" type="presParOf" srcId="{5112CD10-C849-4215-90F7-111CE6459E26}" destId="{5495574E-48F7-412E-A584-8C8BE36EDCD8}" srcOrd="10" destOrd="0" presId="urn:microsoft.com/office/officeart/2008/layout/AscendingPictureAccentProcess"/>
    <dgm:cxn modelId="{B8368F9D-47A4-44F1-8165-8BD9287FC953}" type="presParOf" srcId="{5112CD10-C849-4215-90F7-111CE6459E26}" destId="{BB91C94B-7C6E-4594-AD74-E1CDCDAE0839}" srcOrd="11" destOrd="0" presId="urn:microsoft.com/office/officeart/2008/layout/AscendingPictureAccentProcess"/>
    <dgm:cxn modelId="{0FBBF74A-D7C2-410B-9D42-1FFDC72CC378}" type="presParOf" srcId="{BB91C94B-7C6E-4594-AD74-E1CDCDAE0839}" destId="{D6D3E9B2-4FDD-4D83-A6E5-8B15A1677779}" srcOrd="0" destOrd="0" presId="urn:microsoft.com/office/officeart/2008/layout/AscendingPictureAccentProcess"/>
    <dgm:cxn modelId="{3A574C10-95C0-42D2-8824-963D1362E537}" type="presParOf" srcId="{5112CD10-C849-4215-90F7-111CE6459E26}" destId="{25CB7C3F-9A82-41F0-A0B4-3E67848FA643}" srcOrd="12" destOrd="0" presId="urn:microsoft.com/office/officeart/2008/layout/AscendingPictureAccentProcess"/>
    <dgm:cxn modelId="{C3B84251-B72D-4BCB-A722-0A038E4986FE}" type="presParOf" srcId="{5112CD10-C849-4215-90F7-111CE6459E26}" destId="{A751A650-D69B-48E9-8216-92F299DC0D88}" srcOrd="13" destOrd="0" presId="urn:microsoft.com/office/officeart/2008/layout/AscendingPictureAccentProcess"/>
    <dgm:cxn modelId="{1E815B33-0208-47E0-A8AC-4949586DDB19}" type="presParOf" srcId="{A751A650-D69B-48E9-8216-92F299DC0D88}" destId="{48238185-A517-45D0-9185-2C891F6756A8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1B42B8A-02DA-4B21-BBE2-0078F3FC7D9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49F8B1D-A0AC-4CFA-AEA1-1E27F6F8F520}">
      <dgm:prSet phldrT="[文本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dirty="0" smtClean="0"/>
            <a:t>超级云</a:t>
          </a:r>
          <a:r>
            <a:rPr lang="en-US" altLang="zh-CN" dirty="0" smtClean="0"/>
            <a:t>POS</a:t>
          </a:r>
          <a:endParaRPr lang="zh-CN" altLang="en-US" dirty="0"/>
        </a:p>
      </dgm:t>
    </dgm:pt>
    <dgm:pt modelId="{853B6ADE-DE79-4A2D-87AF-945582FBEF53}" type="parTrans" cxnId="{9CCA85DC-FE0F-45C5-917C-05E5EE158825}">
      <dgm:prSet/>
      <dgm:spPr/>
      <dgm:t>
        <a:bodyPr/>
        <a:lstStyle/>
        <a:p>
          <a:endParaRPr lang="zh-CN" altLang="en-US"/>
        </a:p>
      </dgm:t>
    </dgm:pt>
    <dgm:pt modelId="{ED94AF3F-31E8-4C81-AEFD-6089AA3071E5}" type="sibTrans" cxnId="{9CCA85DC-FE0F-45C5-917C-05E5EE158825}">
      <dgm:prSet/>
      <dgm:spPr/>
      <dgm:t>
        <a:bodyPr/>
        <a:lstStyle/>
        <a:p>
          <a:endParaRPr lang="zh-CN" altLang="en-US"/>
        </a:p>
      </dgm:t>
    </dgm:pt>
    <dgm:pt modelId="{3C528E6C-E4BB-40A2-BC9C-B29694EBC86C}">
      <dgm:prSet phldrT="[文本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dirty="0" smtClean="0"/>
            <a:t>免费版</a:t>
          </a:r>
          <a:endParaRPr lang="zh-CN" altLang="en-US" dirty="0"/>
        </a:p>
      </dgm:t>
    </dgm:pt>
    <dgm:pt modelId="{6BD99E60-7D45-4CCA-9072-DD0177988937}" type="parTrans" cxnId="{BEC4AD68-C37E-464B-A2C7-C664D885C36F}">
      <dgm:prSet/>
      <dgm:spPr/>
      <dgm:t>
        <a:bodyPr/>
        <a:lstStyle/>
        <a:p>
          <a:endParaRPr lang="zh-CN" altLang="en-US"/>
        </a:p>
      </dgm:t>
    </dgm:pt>
    <dgm:pt modelId="{5898CCD9-6450-48A0-82E9-56A89A55B63D}" type="sibTrans" cxnId="{BEC4AD68-C37E-464B-A2C7-C664D885C36F}">
      <dgm:prSet/>
      <dgm:spPr/>
      <dgm:t>
        <a:bodyPr/>
        <a:lstStyle/>
        <a:p>
          <a:endParaRPr lang="zh-CN" altLang="en-US"/>
        </a:p>
      </dgm:t>
    </dgm:pt>
    <dgm:pt modelId="{1F14A249-406D-4E1B-9B9B-88D00AB893CA}">
      <dgm:prSet phldrT="[文本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dirty="0" smtClean="0"/>
            <a:t>收费增值版</a:t>
          </a:r>
          <a:endParaRPr lang="zh-CN" altLang="en-US" dirty="0"/>
        </a:p>
      </dgm:t>
    </dgm:pt>
    <dgm:pt modelId="{F2B49799-1553-4507-A94E-3A7863EF8390}" type="parTrans" cxnId="{99A77E5D-4B1C-40AC-B413-C8D0489691E6}">
      <dgm:prSet/>
      <dgm:spPr/>
      <dgm:t>
        <a:bodyPr/>
        <a:lstStyle/>
        <a:p>
          <a:endParaRPr lang="zh-CN" altLang="en-US"/>
        </a:p>
      </dgm:t>
    </dgm:pt>
    <dgm:pt modelId="{683D15B7-17B6-4A4F-9B29-52E054611A04}" type="sibTrans" cxnId="{99A77E5D-4B1C-40AC-B413-C8D0489691E6}">
      <dgm:prSet/>
      <dgm:spPr/>
      <dgm:t>
        <a:bodyPr/>
        <a:lstStyle/>
        <a:p>
          <a:endParaRPr lang="zh-CN" altLang="en-US"/>
        </a:p>
      </dgm:t>
    </dgm:pt>
    <dgm:pt modelId="{883C43FE-27BB-4D32-9F49-133C90D3B8E9}" type="pres">
      <dgm:prSet presAssocID="{41B42B8A-02DA-4B21-BBE2-0078F3FC7D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9D50BDC7-4D80-4BA0-973C-C30401D399B8}" type="pres">
      <dgm:prSet presAssocID="{849F8B1D-A0AC-4CFA-AEA1-1E27F6F8F520}" presName="hierRoot1" presStyleCnt="0">
        <dgm:presLayoutVars>
          <dgm:hierBranch val="init"/>
        </dgm:presLayoutVars>
      </dgm:prSet>
      <dgm:spPr/>
    </dgm:pt>
    <dgm:pt modelId="{BAC25523-51F4-4123-9B8A-899FC9BF736F}" type="pres">
      <dgm:prSet presAssocID="{849F8B1D-A0AC-4CFA-AEA1-1E27F6F8F520}" presName="rootComposite1" presStyleCnt="0"/>
      <dgm:spPr/>
    </dgm:pt>
    <dgm:pt modelId="{014D4817-B4A2-4FB6-8393-7B39E4A6B19D}" type="pres">
      <dgm:prSet presAssocID="{849F8B1D-A0AC-4CFA-AEA1-1E27F6F8F520}" presName="rootText1" presStyleLbl="node0" presStyleIdx="0" presStyleCnt="1" custScaleX="116665" custScaleY="5568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5E29B72-F2D2-4710-9AC6-A4B9CF448BCC}" type="pres">
      <dgm:prSet presAssocID="{849F8B1D-A0AC-4CFA-AEA1-1E27F6F8F520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30A7C0F9-D8BE-4A79-972A-7ADF1F503B2A}" type="pres">
      <dgm:prSet presAssocID="{849F8B1D-A0AC-4CFA-AEA1-1E27F6F8F520}" presName="hierChild2" presStyleCnt="0"/>
      <dgm:spPr/>
    </dgm:pt>
    <dgm:pt modelId="{8DAB8ACB-09FC-4F9B-BF89-224BDD9E060F}" type="pres">
      <dgm:prSet presAssocID="{6BD99E60-7D45-4CCA-9072-DD0177988937}" presName="Name37" presStyleLbl="parChTrans1D2" presStyleIdx="0" presStyleCnt="2"/>
      <dgm:spPr/>
      <dgm:t>
        <a:bodyPr/>
        <a:lstStyle/>
        <a:p>
          <a:endParaRPr lang="zh-CN" altLang="en-US"/>
        </a:p>
      </dgm:t>
    </dgm:pt>
    <dgm:pt modelId="{FB886735-B059-4F40-A5E9-1E2384E74E60}" type="pres">
      <dgm:prSet presAssocID="{3C528E6C-E4BB-40A2-BC9C-B29694EBC86C}" presName="hierRoot2" presStyleCnt="0">
        <dgm:presLayoutVars>
          <dgm:hierBranch val="init"/>
        </dgm:presLayoutVars>
      </dgm:prSet>
      <dgm:spPr/>
    </dgm:pt>
    <dgm:pt modelId="{3A02C5EA-65B6-4D7A-B70A-A68FF54C405E}" type="pres">
      <dgm:prSet presAssocID="{3C528E6C-E4BB-40A2-BC9C-B29694EBC86C}" presName="rootComposite" presStyleCnt="0"/>
      <dgm:spPr/>
    </dgm:pt>
    <dgm:pt modelId="{3B2E8296-5782-42D3-AD57-EE0F01647AE4}" type="pres">
      <dgm:prSet presAssocID="{3C528E6C-E4BB-40A2-BC9C-B29694EBC86C}" presName="rootText" presStyleLbl="node2" presStyleIdx="0" presStyleCnt="2" custScaleY="4441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7630108-D3CB-4A65-BFB9-A87192697B2D}" type="pres">
      <dgm:prSet presAssocID="{3C528E6C-E4BB-40A2-BC9C-B29694EBC86C}" presName="rootConnector" presStyleLbl="node2" presStyleIdx="0" presStyleCnt="2"/>
      <dgm:spPr/>
      <dgm:t>
        <a:bodyPr/>
        <a:lstStyle/>
        <a:p>
          <a:endParaRPr lang="zh-CN" altLang="en-US"/>
        </a:p>
      </dgm:t>
    </dgm:pt>
    <dgm:pt modelId="{CD8EC06D-9169-4735-B3B4-B25DDB4A5C02}" type="pres">
      <dgm:prSet presAssocID="{3C528E6C-E4BB-40A2-BC9C-B29694EBC86C}" presName="hierChild4" presStyleCnt="0"/>
      <dgm:spPr/>
    </dgm:pt>
    <dgm:pt modelId="{93555B73-C5A5-4901-B322-DFF2CE3E2B41}" type="pres">
      <dgm:prSet presAssocID="{3C528E6C-E4BB-40A2-BC9C-B29694EBC86C}" presName="hierChild5" presStyleCnt="0"/>
      <dgm:spPr/>
    </dgm:pt>
    <dgm:pt modelId="{0FB6777A-72D6-4976-A744-98D6079288E8}" type="pres">
      <dgm:prSet presAssocID="{F2B49799-1553-4507-A94E-3A7863EF8390}" presName="Name37" presStyleLbl="parChTrans1D2" presStyleIdx="1" presStyleCnt="2"/>
      <dgm:spPr/>
      <dgm:t>
        <a:bodyPr/>
        <a:lstStyle/>
        <a:p>
          <a:endParaRPr lang="zh-CN" altLang="en-US"/>
        </a:p>
      </dgm:t>
    </dgm:pt>
    <dgm:pt modelId="{78DF83A3-C615-4C26-9F5F-C90528B677A4}" type="pres">
      <dgm:prSet presAssocID="{1F14A249-406D-4E1B-9B9B-88D00AB893CA}" presName="hierRoot2" presStyleCnt="0">
        <dgm:presLayoutVars>
          <dgm:hierBranch val="init"/>
        </dgm:presLayoutVars>
      </dgm:prSet>
      <dgm:spPr/>
    </dgm:pt>
    <dgm:pt modelId="{82433A83-6EAE-4B09-96EF-825B64997AC7}" type="pres">
      <dgm:prSet presAssocID="{1F14A249-406D-4E1B-9B9B-88D00AB893CA}" presName="rootComposite" presStyleCnt="0"/>
      <dgm:spPr/>
    </dgm:pt>
    <dgm:pt modelId="{7DACF97D-419D-45E3-B662-1944A25D2BB5}" type="pres">
      <dgm:prSet presAssocID="{1F14A249-406D-4E1B-9B9B-88D00AB893CA}" presName="rootText" presStyleLbl="node2" presStyleIdx="1" presStyleCnt="2" custScaleX="84026" custScaleY="4399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6909D40-004B-4EFB-A132-36909813C653}" type="pres">
      <dgm:prSet presAssocID="{1F14A249-406D-4E1B-9B9B-88D00AB893CA}" presName="rootConnector" presStyleLbl="node2" presStyleIdx="1" presStyleCnt="2"/>
      <dgm:spPr/>
      <dgm:t>
        <a:bodyPr/>
        <a:lstStyle/>
        <a:p>
          <a:endParaRPr lang="zh-CN" altLang="en-US"/>
        </a:p>
      </dgm:t>
    </dgm:pt>
    <dgm:pt modelId="{3D6F1691-A64E-4988-94D1-57F16E174938}" type="pres">
      <dgm:prSet presAssocID="{1F14A249-406D-4E1B-9B9B-88D00AB893CA}" presName="hierChild4" presStyleCnt="0"/>
      <dgm:spPr/>
    </dgm:pt>
    <dgm:pt modelId="{E2D0A89F-172B-40A7-85D1-66FD3BD60680}" type="pres">
      <dgm:prSet presAssocID="{1F14A249-406D-4E1B-9B9B-88D00AB893CA}" presName="hierChild5" presStyleCnt="0"/>
      <dgm:spPr/>
    </dgm:pt>
    <dgm:pt modelId="{F6354E00-37BE-42DA-9A6D-ACAC9A06761B}" type="pres">
      <dgm:prSet presAssocID="{849F8B1D-A0AC-4CFA-AEA1-1E27F6F8F520}" presName="hierChild3" presStyleCnt="0"/>
      <dgm:spPr/>
    </dgm:pt>
  </dgm:ptLst>
  <dgm:cxnLst>
    <dgm:cxn modelId="{99A77E5D-4B1C-40AC-B413-C8D0489691E6}" srcId="{849F8B1D-A0AC-4CFA-AEA1-1E27F6F8F520}" destId="{1F14A249-406D-4E1B-9B9B-88D00AB893CA}" srcOrd="1" destOrd="0" parTransId="{F2B49799-1553-4507-A94E-3A7863EF8390}" sibTransId="{683D15B7-17B6-4A4F-9B29-52E054611A04}"/>
    <dgm:cxn modelId="{4A26C969-F0C6-4576-9FF3-B8676D1D8F72}" type="presOf" srcId="{849F8B1D-A0AC-4CFA-AEA1-1E27F6F8F520}" destId="{05E29B72-F2D2-4710-9AC6-A4B9CF448BCC}" srcOrd="1" destOrd="0" presId="urn:microsoft.com/office/officeart/2005/8/layout/orgChart1"/>
    <dgm:cxn modelId="{AF36875C-678A-467D-93F5-A874CD904F1E}" type="presOf" srcId="{849F8B1D-A0AC-4CFA-AEA1-1E27F6F8F520}" destId="{014D4817-B4A2-4FB6-8393-7B39E4A6B19D}" srcOrd="0" destOrd="0" presId="urn:microsoft.com/office/officeart/2005/8/layout/orgChart1"/>
    <dgm:cxn modelId="{77F93070-CEA3-4FF0-A691-B8E3CC3C194B}" type="presOf" srcId="{F2B49799-1553-4507-A94E-3A7863EF8390}" destId="{0FB6777A-72D6-4976-A744-98D6079288E8}" srcOrd="0" destOrd="0" presId="urn:microsoft.com/office/officeart/2005/8/layout/orgChart1"/>
    <dgm:cxn modelId="{767F8B6B-6FFA-42F3-828A-3AAC3731A09E}" type="presOf" srcId="{41B42B8A-02DA-4B21-BBE2-0078F3FC7D98}" destId="{883C43FE-27BB-4D32-9F49-133C90D3B8E9}" srcOrd="0" destOrd="0" presId="urn:microsoft.com/office/officeart/2005/8/layout/orgChart1"/>
    <dgm:cxn modelId="{2A368DF0-196E-4C0B-942E-8FCDE158054B}" type="presOf" srcId="{1F14A249-406D-4E1B-9B9B-88D00AB893CA}" destId="{7DACF97D-419D-45E3-B662-1944A25D2BB5}" srcOrd="0" destOrd="0" presId="urn:microsoft.com/office/officeart/2005/8/layout/orgChart1"/>
    <dgm:cxn modelId="{9CCA85DC-FE0F-45C5-917C-05E5EE158825}" srcId="{41B42B8A-02DA-4B21-BBE2-0078F3FC7D98}" destId="{849F8B1D-A0AC-4CFA-AEA1-1E27F6F8F520}" srcOrd="0" destOrd="0" parTransId="{853B6ADE-DE79-4A2D-87AF-945582FBEF53}" sibTransId="{ED94AF3F-31E8-4C81-AEFD-6089AA3071E5}"/>
    <dgm:cxn modelId="{B0EFA666-F889-439C-86E1-C750688B4575}" type="presOf" srcId="{6BD99E60-7D45-4CCA-9072-DD0177988937}" destId="{8DAB8ACB-09FC-4F9B-BF89-224BDD9E060F}" srcOrd="0" destOrd="0" presId="urn:microsoft.com/office/officeart/2005/8/layout/orgChart1"/>
    <dgm:cxn modelId="{7EBDFFB1-0727-4085-8F48-11D71142A91B}" type="presOf" srcId="{3C528E6C-E4BB-40A2-BC9C-B29694EBC86C}" destId="{77630108-D3CB-4A65-BFB9-A87192697B2D}" srcOrd="1" destOrd="0" presId="urn:microsoft.com/office/officeart/2005/8/layout/orgChart1"/>
    <dgm:cxn modelId="{4DB3EA28-8176-4280-BBA5-4C5969B0EADE}" type="presOf" srcId="{1F14A249-406D-4E1B-9B9B-88D00AB893CA}" destId="{06909D40-004B-4EFB-A132-36909813C653}" srcOrd="1" destOrd="0" presId="urn:microsoft.com/office/officeart/2005/8/layout/orgChart1"/>
    <dgm:cxn modelId="{47839E00-39C6-4AF8-82E6-EE3AF9AC18FD}" type="presOf" srcId="{3C528E6C-E4BB-40A2-BC9C-B29694EBC86C}" destId="{3B2E8296-5782-42D3-AD57-EE0F01647AE4}" srcOrd="0" destOrd="0" presId="urn:microsoft.com/office/officeart/2005/8/layout/orgChart1"/>
    <dgm:cxn modelId="{BEC4AD68-C37E-464B-A2C7-C664D885C36F}" srcId="{849F8B1D-A0AC-4CFA-AEA1-1E27F6F8F520}" destId="{3C528E6C-E4BB-40A2-BC9C-B29694EBC86C}" srcOrd="0" destOrd="0" parTransId="{6BD99E60-7D45-4CCA-9072-DD0177988937}" sibTransId="{5898CCD9-6450-48A0-82E9-56A89A55B63D}"/>
    <dgm:cxn modelId="{669D782A-4AD0-4D5C-8E23-78ADB14CCB1C}" type="presParOf" srcId="{883C43FE-27BB-4D32-9F49-133C90D3B8E9}" destId="{9D50BDC7-4D80-4BA0-973C-C30401D399B8}" srcOrd="0" destOrd="0" presId="urn:microsoft.com/office/officeart/2005/8/layout/orgChart1"/>
    <dgm:cxn modelId="{E858B773-4261-4736-B00C-359FD84C39AF}" type="presParOf" srcId="{9D50BDC7-4D80-4BA0-973C-C30401D399B8}" destId="{BAC25523-51F4-4123-9B8A-899FC9BF736F}" srcOrd="0" destOrd="0" presId="urn:microsoft.com/office/officeart/2005/8/layout/orgChart1"/>
    <dgm:cxn modelId="{B6FB3B2C-5A4E-4673-AEA7-8387197436CC}" type="presParOf" srcId="{BAC25523-51F4-4123-9B8A-899FC9BF736F}" destId="{014D4817-B4A2-4FB6-8393-7B39E4A6B19D}" srcOrd="0" destOrd="0" presId="urn:microsoft.com/office/officeart/2005/8/layout/orgChart1"/>
    <dgm:cxn modelId="{F3C7E889-98D8-4602-B1FA-6CA39F00A572}" type="presParOf" srcId="{BAC25523-51F4-4123-9B8A-899FC9BF736F}" destId="{05E29B72-F2D2-4710-9AC6-A4B9CF448BCC}" srcOrd="1" destOrd="0" presId="urn:microsoft.com/office/officeart/2005/8/layout/orgChart1"/>
    <dgm:cxn modelId="{ED935997-6AB2-404E-B881-E9DFF7AFE9FD}" type="presParOf" srcId="{9D50BDC7-4D80-4BA0-973C-C30401D399B8}" destId="{30A7C0F9-D8BE-4A79-972A-7ADF1F503B2A}" srcOrd="1" destOrd="0" presId="urn:microsoft.com/office/officeart/2005/8/layout/orgChart1"/>
    <dgm:cxn modelId="{28701CB9-0192-4C7D-A1AC-B1E7C381B7C4}" type="presParOf" srcId="{30A7C0F9-D8BE-4A79-972A-7ADF1F503B2A}" destId="{8DAB8ACB-09FC-4F9B-BF89-224BDD9E060F}" srcOrd="0" destOrd="0" presId="urn:microsoft.com/office/officeart/2005/8/layout/orgChart1"/>
    <dgm:cxn modelId="{039B6E32-7670-4E11-825C-20F68AA5CA61}" type="presParOf" srcId="{30A7C0F9-D8BE-4A79-972A-7ADF1F503B2A}" destId="{FB886735-B059-4F40-A5E9-1E2384E74E60}" srcOrd="1" destOrd="0" presId="urn:microsoft.com/office/officeart/2005/8/layout/orgChart1"/>
    <dgm:cxn modelId="{444BD1C2-BFC2-4D20-B74E-75366D78851B}" type="presParOf" srcId="{FB886735-B059-4F40-A5E9-1E2384E74E60}" destId="{3A02C5EA-65B6-4D7A-B70A-A68FF54C405E}" srcOrd="0" destOrd="0" presId="urn:microsoft.com/office/officeart/2005/8/layout/orgChart1"/>
    <dgm:cxn modelId="{BC06072E-1D51-4F62-AE3B-16B6408D616E}" type="presParOf" srcId="{3A02C5EA-65B6-4D7A-B70A-A68FF54C405E}" destId="{3B2E8296-5782-42D3-AD57-EE0F01647AE4}" srcOrd="0" destOrd="0" presId="urn:microsoft.com/office/officeart/2005/8/layout/orgChart1"/>
    <dgm:cxn modelId="{954DF35F-D548-43F6-B06A-A410679216BB}" type="presParOf" srcId="{3A02C5EA-65B6-4D7A-B70A-A68FF54C405E}" destId="{77630108-D3CB-4A65-BFB9-A87192697B2D}" srcOrd="1" destOrd="0" presId="urn:microsoft.com/office/officeart/2005/8/layout/orgChart1"/>
    <dgm:cxn modelId="{E3C02CFC-1FE7-45C3-A98E-4667C383DFD7}" type="presParOf" srcId="{FB886735-B059-4F40-A5E9-1E2384E74E60}" destId="{CD8EC06D-9169-4735-B3B4-B25DDB4A5C02}" srcOrd="1" destOrd="0" presId="urn:microsoft.com/office/officeart/2005/8/layout/orgChart1"/>
    <dgm:cxn modelId="{1E33B4F1-11FB-4500-87F9-5651BA97094B}" type="presParOf" srcId="{FB886735-B059-4F40-A5E9-1E2384E74E60}" destId="{93555B73-C5A5-4901-B322-DFF2CE3E2B41}" srcOrd="2" destOrd="0" presId="urn:microsoft.com/office/officeart/2005/8/layout/orgChart1"/>
    <dgm:cxn modelId="{79023DAB-8AC3-4707-A186-DD4E8B6E5C8B}" type="presParOf" srcId="{30A7C0F9-D8BE-4A79-972A-7ADF1F503B2A}" destId="{0FB6777A-72D6-4976-A744-98D6079288E8}" srcOrd="2" destOrd="0" presId="urn:microsoft.com/office/officeart/2005/8/layout/orgChart1"/>
    <dgm:cxn modelId="{028EF900-9AA8-4449-AFA1-660B43E153A6}" type="presParOf" srcId="{30A7C0F9-D8BE-4A79-972A-7ADF1F503B2A}" destId="{78DF83A3-C615-4C26-9F5F-C90528B677A4}" srcOrd="3" destOrd="0" presId="urn:microsoft.com/office/officeart/2005/8/layout/orgChart1"/>
    <dgm:cxn modelId="{3E5B1E8F-B6D4-4876-BDE1-4E1C46D4C657}" type="presParOf" srcId="{78DF83A3-C615-4C26-9F5F-C90528B677A4}" destId="{82433A83-6EAE-4B09-96EF-825B64997AC7}" srcOrd="0" destOrd="0" presId="urn:microsoft.com/office/officeart/2005/8/layout/orgChart1"/>
    <dgm:cxn modelId="{010F4604-27A9-4F73-A0E2-680C9EB8B925}" type="presParOf" srcId="{82433A83-6EAE-4B09-96EF-825B64997AC7}" destId="{7DACF97D-419D-45E3-B662-1944A25D2BB5}" srcOrd="0" destOrd="0" presId="urn:microsoft.com/office/officeart/2005/8/layout/orgChart1"/>
    <dgm:cxn modelId="{1A76ED61-6F02-4E0E-BD08-3AEE2F1CB0C8}" type="presParOf" srcId="{82433A83-6EAE-4B09-96EF-825B64997AC7}" destId="{06909D40-004B-4EFB-A132-36909813C653}" srcOrd="1" destOrd="0" presId="urn:microsoft.com/office/officeart/2005/8/layout/orgChart1"/>
    <dgm:cxn modelId="{08B7C971-F383-48B3-ABD5-6EE45651D4DF}" type="presParOf" srcId="{78DF83A3-C615-4C26-9F5F-C90528B677A4}" destId="{3D6F1691-A64E-4988-94D1-57F16E174938}" srcOrd="1" destOrd="0" presId="urn:microsoft.com/office/officeart/2005/8/layout/orgChart1"/>
    <dgm:cxn modelId="{2EAE8DC7-4A4F-48EB-A158-CEAF0F72014C}" type="presParOf" srcId="{78DF83A3-C615-4C26-9F5F-C90528B677A4}" destId="{E2D0A89F-172B-40A7-85D1-66FD3BD60680}" srcOrd="2" destOrd="0" presId="urn:microsoft.com/office/officeart/2005/8/layout/orgChart1"/>
    <dgm:cxn modelId="{C9AF2C10-4B73-4C38-AF12-FC6C92E98172}" type="presParOf" srcId="{9D50BDC7-4D80-4BA0-973C-C30401D399B8}" destId="{F6354E00-37BE-42DA-9A6D-ACAC9A06761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8828DAB-E8B1-435E-86EF-5A62A137C86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4E52716-60CB-4327-8FE5-343E5307A727}">
      <dgm:prSet phldrT="[文本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CN" altLang="en-US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便民服务</a:t>
          </a:r>
          <a:endParaRPr lang="zh-CN" altLang="en-US" b="1" dirty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50678F8-AA5C-47B0-827B-FE819D9D475E}" type="parTrans" cxnId="{2EC5A4F2-DFBE-44DC-89B9-E9284EA22CFF}">
      <dgm:prSet/>
      <dgm:spPr/>
      <dgm:t>
        <a:bodyPr/>
        <a:lstStyle/>
        <a:p>
          <a:endParaRPr lang="zh-CN" altLang="en-US"/>
        </a:p>
      </dgm:t>
    </dgm:pt>
    <dgm:pt modelId="{3EBE014A-C022-4AA9-A5D0-248DF0D7C55A}" type="sibTrans" cxnId="{2EC5A4F2-DFBE-44DC-89B9-E9284EA22CFF}">
      <dgm:prSet/>
      <dgm:spPr/>
      <dgm:t>
        <a:bodyPr/>
        <a:lstStyle/>
        <a:p>
          <a:endParaRPr lang="zh-CN" altLang="en-US"/>
        </a:p>
      </dgm:t>
    </dgm:pt>
    <dgm:pt modelId="{938E90D5-2193-41A6-AB90-06D42B6963DB}">
      <dgm:prSet phldrT="[文本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交通违章缴费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AE638C6-1A28-4D56-81DD-AD94900A81C8}" type="parTrans" cxnId="{4DE7E715-9ACF-4C23-98D1-5ACEF7A6D67C}">
      <dgm:prSet/>
      <dgm:spPr/>
      <dgm:t>
        <a:bodyPr/>
        <a:lstStyle/>
        <a:p>
          <a:endParaRPr lang="zh-CN" altLang="en-US"/>
        </a:p>
      </dgm:t>
    </dgm:pt>
    <dgm:pt modelId="{A48261D4-36BC-4EF9-8D10-CBEDBF9F9E9E}" type="sibTrans" cxnId="{4DE7E715-9ACF-4C23-98D1-5ACEF7A6D67C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CN" altLang="en-US"/>
        </a:p>
      </dgm:t>
    </dgm:pt>
    <dgm:pt modelId="{B13E0656-1DF4-4673-86D2-649A58185CED}">
      <dgm:prSet phldrT="[文本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水电缴费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CD05F74-F0D7-49B6-809D-10483A6643D1}" type="parTrans" cxnId="{E2DFE43E-656F-4EF6-A967-2281949DB808}">
      <dgm:prSet/>
      <dgm:spPr/>
      <dgm:t>
        <a:bodyPr/>
        <a:lstStyle/>
        <a:p>
          <a:endParaRPr lang="zh-CN" altLang="en-US"/>
        </a:p>
      </dgm:t>
    </dgm:pt>
    <dgm:pt modelId="{7FFDA1F6-6530-4866-A0DF-5B5BBF1F45D7}" type="sibTrans" cxnId="{E2DFE43E-656F-4EF6-A967-2281949DB808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CN" altLang="en-US"/>
        </a:p>
      </dgm:t>
    </dgm:pt>
    <dgm:pt modelId="{E4C72101-46F1-43DD-B309-08CD3A1474F1}">
      <dgm:prSet phldrT="[文本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游戏充值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2C6F520-D4B0-4017-A940-434115CC8596}" type="parTrans" cxnId="{E46DF3EC-0C6C-4EA3-BF1F-22336F0C0B58}">
      <dgm:prSet/>
      <dgm:spPr/>
      <dgm:t>
        <a:bodyPr/>
        <a:lstStyle/>
        <a:p>
          <a:endParaRPr lang="zh-CN" altLang="en-US"/>
        </a:p>
      </dgm:t>
    </dgm:pt>
    <dgm:pt modelId="{CEACCC14-88F6-42E6-90CD-D0253CF8968A}" type="sibTrans" cxnId="{E46DF3EC-0C6C-4EA3-BF1F-22336F0C0B58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CN" altLang="en-US"/>
        </a:p>
      </dgm:t>
    </dgm:pt>
    <dgm:pt modelId="{6EB80754-9977-4699-80FC-3F8B033E299D}">
      <dgm:prSet phldrT="[文本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空中充值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E5EEAE2-448B-4042-8918-FC32B8AB2EE8}" type="parTrans" cxnId="{FA270229-B4B6-48BE-9C02-64E52D803BF4}">
      <dgm:prSet/>
      <dgm:spPr/>
      <dgm:t>
        <a:bodyPr/>
        <a:lstStyle/>
        <a:p>
          <a:endParaRPr lang="zh-CN" altLang="en-US"/>
        </a:p>
      </dgm:t>
    </dgm:pt>
    <dgm:pt modelId="{64C652D3-AE55-4B8C-89CA-9267703BE2C5}" type="sibTrans" cxnId="{FA270229-B4B6-48BE-9C02-64E52D803BF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CN" altLang="en-US"/>
        </a:p>
      </dgm:t>
    </dgm:pt>
    <dgm:pt modelId="{2A049EDA-8AA7-4EF8-8D83-3C521F46CB6A}" type="pres">
      <dgm:prSet presAssocID="{F8828DAB-E8B1-435E-86EF-5A62A137C86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8AD49AC-0AC6-4F1A-A4B7-C128B75F2939}" type="pres">
      <dgm:prSet presAssocID="{F4E52716-60CB-4327-8FE5-343E5307A727}" presName="centerShape" presStyleLbl="node0" presStyleIdx="0" presStyleCnt="1" custScaleX="141124" custScaleY="107060"/>
      <dgm:spPr/>
      <dgm:t>
        <a:bodyPr/>
        <a:lstStyle/>
        <a:p>
          <a:endParaRPr lang="zh-CN" altLang="en-US"/>
        </a:p>
      </dgm:t>
    </dgm:pt>
    <dgm:pt modelId="{75B78187-DAEF-46CE-B4AC-E9060953890A}" type="pres">
      <dgm:prSet presAssocID="{938E90D5-2193-41A6-AB90-06D42B6963DB}" presName="node" presStyleLbl="node1" presStyleIdx="0" presStyleCnt="4" custScaleX="20160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50C1F5C-F6E4-4C48-9132-D83DFCD1E162}" type="pres">
      <dgm:prSet presAssocID="{938E90D5-2193-41A6-AB90-06D42B6963DB}" presName="dummy" presStyleCnt="0"/>
      <dgm:spPr/>
    </dgm:pt>
    <dgm:pt modelId="{9331F9E7-8E49-4952-8908-EA5279BE000C}" type="pres">
      <dgm:prSet presAssocID="{A48261D4-36BC-4EF9-8D10-CBEDBF9F9E9E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34EA7847-31C1-41B5-8C38-88C4D5514A55}" type="pres">
      <dgm:prSet presAssocID="{B13E0656-1DF4-4673-86D2-649A58185CED}" presName="node" presStyleLbl="node1" presStyleIdx="1" presStyleCnt="4" custScaleX="16286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642A3C-2B80-4034-A477-F43C3058EC3B}" type="pres">
      <dgm:prSet presAssocID="{B13E0656-1DF4-4673-86D2-649A58185CED}" presName="dummy" presStyleCnt="0"/>
      <dgm:spPr/>
    </dgm:pt>
    <dgm:pt modelId="{BEC0FF2B-EDA4-42BD-AD4B-95CC89BF3E2C}" type="pres">
      <dgm:prSet presAssocID="{7FFDA1F6-6530-4866-A0DF-5B5BBF1F45D7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0BC2F778-42CE-4C27-80A9-FB587DF14D88}" type="pres">
      <dgm:prSet presAssocID="{E4C72101-46F1-43DD-B309-08CD3A1474F1}" presName="node" presStyleLbl="node1" presStyleIdx="2" presStyleCnt="4" custScaleX="18513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C821EAD-05B4-4178-899E-13BB9782DCBC}" type="pres">
      <dgm:prSet presAssocID="{E4C72101-46F1-43DD-B309-08CD3A1474F1}" presName="dummy" presStyleCnt="0"/>
      <dgm:spPr/>
    </dgm:pt>
    <dgm:pt modelId="{F11E94B7-EF27-48D9-8023-541561B316F3}" type="pres">
      <dgm:prSet presAssocID="{CEACCC14-88F6-42E6-90CD-D0253CF8968A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3DB37F45-0B2C-473B-A192-E6EF25589BF2}" type="pres">
      <dgm:prSet presAssocID="{6EB80754-9977-4699-80FC-3F8B033E299D}" presName="node" presStyleLbl="node1" presStyleIdx="3" presStyleCnt="4" custScaleX="16800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C594AC4-74C0-43B9-9C41-2766926C2BB3}" type="pres">
      <dgm:prSet presAssocID="{6EB80754-9977-4699-80FC-3F8B033E299D}" presName="dummy" presStyleCnt="0"/>
      <dgm:spPr/>
    </dgm:pt>
    <dgm:pt modelId="{5F19EC5D-CCBD-4B12-B91F-BEAE86121045}" type="pres">
      <dgm:prSet presAssocID="{64C652D3-AE55-4B8C-89CA-9267703BE2C5}" presName="sibTrans" presStyleLbl="sibTrans2D1" presStyleIdx="3" presStyleCnt="4"/>
      <dgm:spPr/>
      <dgm:t>
        <a:bodyPr/>
        <a:lstStyle/>
        <a:p>
          <a:endParaRPr lang="zh-CN" altLang="en-US"/>
        </a:p>
      </dgm:t>
    </dgm:pt>
  </dgm:ptLst>
  <dgm:cxnLst>
    <dgm:cxn modelId="{73FC4211-A88A-4303-A82C-6FFDC8C6E0D5}" type="presOf" srcId="{A48261D4-36BC-4EF9-8D10-CBEDBF9F9E9E}" destId="{9331F9E7-8E49-4952-8908-EA5279BE000C}" srcOrd="0" destOrd="0" presId="urn:microsoft.com/office/officeart/2005/8/layout/radial6"/>
    <dgm:cxn modelId="{FA270229-B4B6-48BE-9C02-64E52D803BF4}" srcId="{F4E52716-60CB-4327-8FE5-343E5307A727}" destId="{6EB80754-9977-4699-80FC-3F8B033E299D}" srcOrd="3" destOrd="0" parTransId="{8E5EEAE2-448B-4042-8918-FC32B8AB2EE8}" sibTransId="{64C652D3-AE55-4B8C-89CA-9267703BE2C5}"/>
    <dgm:cxn modelId="{E2DFE43E-656F-4EF6-A967-2281949DB808}" srcId="{F4E52716-60CB-4327-8FE5-343E5307A727}" destId="{B13E0656-1DF4-4673-86D2-649A58185CED}" srcOrd="1" destOrd="0" parTransId="{DCD05F74-F0D7-49B6-809D-10483A6643D1}" sibTransId="{7FFDA1F6-6530-4866-A0DF-5B5BBF1F45D7}"/>
    <dgm:cxn modelId="{AF40214A-CE76-45BC-99AD-2BE6FB584C92}" type="presOf" srcId="{B13E0656-1DF4-4673-86D2-649A58185CED}" destId="{34EA7847-31C1-41B5-8C38-88C4D5514A55}" srcOrd="0" destOrd="0" presId="urn:microsoft.com/office/officeart/2005/8/layout/radial6"/>
    <dgm:cxn modelId="{4B702B62-AD66-4EFD-B54E-9B08586811EE}" type="presOf" srcId="{F8828DAB-E8B1-435E-86EF-5A62A137C867}" destId="{2A049EDA-8AA7-4EF8-8D83-3C521F46CB6A}" srcOrd="0" destOrd="0" presId="urn:microsoft.com/office/officeart/2005/8/layout/radial6"/>
    <dgm:cxn modelId="{4DE7E715-9ACF-4C23-98D1-5ACEF7A6D67C}" srcId="{F4E52716-60CB-4327-8FE5-343E5307A727}" destId="{938E90D5-2193-41A6-AB90-06D42B6963DB}" srcOrd="0" destOrd="0" parTransId="{DAE638C6-1A28-4D56-81DD-AD94900A81C8}" sibTransId="{A48261D4-36BC-4EF9-8D10-CBEDBF9F9E9E}"/>
    <dgm:cxn modelId="{2EC5A4F2-DFBE-44DC-89B9-E9284EA22CFF}" srcId="{F8828DAB-E8B1-435E-86EF-5A62A137C867}" destId="{F4E52716-60CB-4327-8FE5-343E5307A727}" srcOrd="0" destOrd="0" parTransId="{850678F8-AA5C-47B0-827B-FE819D9D475E}" sibTransId="{3EBE014A-C022-4AA9-A5D0-248DF0D7C55A}"/>
    <dgm:cxn modelId="{6904EF0D-81FB-4432-972A-2935354BA559}" type="presOf" srcId="{6EB80754-9977-4699-80FC-3F8B033E299D}" destId="{3DB37F45-0B2C-473B-A192-E6EF25589BF2}" srcOrd="0" destOrd="0" presId="urn:microsoft.com/office/officeart/2005/8/layout/radial6"/>
    <dgm:cxn modelId="{837CCA94-5CD2-434A-89D4-E73DCD57447A}" type="presOf" srcId="{938E90D5-2193-41A6-AB90-06D42B6963DB}" destId="{75B78187-DAEF-46CE-B4AC-E9060953890A}" srcOrd="0" destOrd="0" presId="urn:microsoft.com/office/officeart/2005/8/layout/radial6"/>
    <dgm:cxn modelId="{FE76733E-6EA4-4FA8-B083-77B3B88B066C}" type="presOf" srcId="{E4C72101-46F1-43DD-B309-08CD3A1474F1}" destId="{0BC2F778-42CE-4C27-80A9-FB587DF14D88}" srcOrd="0" destOrd="0" presId="urn:microsoft.com/office/officeart/2005/8/layout/radial6"/>
    <dgm:cxn modelId="{37B1B6A5-88A3-4154-AF9C-968D01198E5F}" type="presOf" srcId="{64C652D3-AE55-4B8C-89CA-9267703BE2C5}" destId="{5F19EC5D-CCBD-4B12-B91F-BEAE86121045}" srcOrd="0" destOrd="0" presId="urn:microsoft.com/office/officeart/2005/8/layout/radial6"/>
    <dgm:cxn modelId="{FDC0A325-2035-4B8D-9CC8-A189FE630A61}" type="presOf" srcId="{7FFDA1F6-6530-4866-A0DF-5B5BBF1F45D7}" destId="{BEC0FF2B-EDA4-42BD-AD4B-95CC89BF3E2C}" srcOrd="0" destOrd="0" presId="urn:microsoft.com/office/officeart/2005/8/layout/radial6"/>
    <dgm:cxn modelId="{4382DA35-F977-4278-B828-C4F350529CD0}" type="presOf" srcId="{CEACCC14-88F6-42E6-90CD-D0253CF8968A}" destId="{F11E94B7-EF27-48D9-8023-541561B316F3}" srcOrd="0" destOrd="0" presId="urn:microsoft.com/office/officeart/2005/8/layout/radial6"/>
    <dgm:cxn modelId="{EAAEDF19-0B58-4D0D-9EDE-53839F1E928E}" type="presOf" srcId="{F4E52716-60CB-4327-8FE5-343E5307A727}" destId="{F8AD49AC-0AC6-4F1A-A4B7-C128B75F2939}" srcOrd="0" destOrd="0" presId="urn:microsoft.com/office/officeart/2005/8/layout/radial6"/>
    <dgm:cxn modelId="{E46DF3EC-0C6C-4EA3-BF1F-22336F0C0B58}" srcId="{F4E52716-60CB-4327-8FE5-343E5307A727}" destId="{E4C72101-46F1-43DD-B309-08CD3A1474F1}" srcOrd="2" destOrd="0" parTransId="{12C6F520-D4B0-4017-A940-434115CC8596}" sibTransId="{CEACCC14-88F6-42E6-90CD-D0253CF8968A}"/>
    <dgm:cxn modelId="{A49BBFE3-8877-42C9-8EE9-C294DB68C2EE}" type="presParOf" srcId="{2A049EDA-8AA7-4EF8-8D83-3C521F46CB6A}" destId="{F8AD49AC-0AC6-4F1A-A4B7-C128B75F2939}" srcOrd="0" destOrd="0" presId="urn:microsoft.com/office/officeart/2005/8/layout/radial6"/>
    <dgm:cxn modelId="{32709CF6-89BC-45BC-B4F5-34E816312FCE}" type="presParOf" srcId="{2A049EDA-8AA7-4EF8-8D83-3C521F46CB6A}" destId="{75B78187-DAEF-46CE-B4AC-E9060953890A}" srcOrd="1" destOrd="0" presId="urn:microsoft.com/office/officeart/2005/8/layout/radial6"/>
    <dgm:cxn modelId="{F63B1F19-6C4A-4CC3-B164-8B078F78197E}" type="presParOf" srcId="{2A049EDA-8AA7-4EF8-8D83-3C521F46CB6A}" destId="{250C1F5C-F6E4-4C48-9132-D83DFCD1E162}" srcOrd="2" destOrd="0" presId="urn:microsoft.com/office/officeart/2005/8/layout/radial6"/>
    <dgm:cxn modelId="{A1B8CDA5-99E9-4456-B394-37E03D9DB6DB}" type="presParOf" srcId="{2A049EDA-8AA7-4EF8-8D83-3C521F46CB6A}" destId="{9331F9E7-8E49-4952-8908-EA5279BE000C}" srcOrd="3" destOrd="0" presId="urn:microsoft.com/office/officeart/2005/8/layout/radial6"/>
    <dgm:cxn modelId="{9D28DF5F-BE89-4083-BD70-8370234F3004}" type="presParOf" srcId="{2A049EDA-8AA7-4EF8-8D83-3C521F46CB6A}" destId="{34EA7847-31C1-41B5-8C38-88C4D5514A55}" srcOrd="4" destOrd="0" presId="urn:microsoft.com/office/officeart/2005/8/layout/radial6"/>
    <dgm:cxn modelId="{02A3BFD6-B2DE-40A8-88CA-163DB7B47A24}" type="presParOf" srcId="{2A049EDA-8AA7-4EF8-8D83-3C521F46CB6A}" destId="{42642A3C-2B80-4034-A477-F43C3058EC3B}" srcOrd="5" destOrd="0" presId="urn:microsoft.com/office/officeart/2005/8/layout/radial6"/>
    <dgm:cxn modelId="{FB872288-B3C0-49F9-B560-12077498507D}" type="presParOf" srcId="{2A049EDA-8AA7-4EF8-8D83-3C521F46CB6A}" destId="{BEC0FF2B-EDA4-42BD-AD4B-95CC89BF3E2C}" srcOrd="6" destOrd="0" presId="urn:microsoft.com/office/officeart/2005/8/layout/radial6"/>
    <dgm:cxn modelId="{8CB99474-14EC-4468-962A-23DDE373A19F}" type="presParOf" srcId="{2A049EDA-8AA7-4EF8-8D83-3C521F46CB6A}" destId="{0BC2F778-42CE-4C27-80A9-FB587DF14D88}" srcOrd="7" destOrd="0" presId="urn:microsoft.com/office/officeart/2005/8/layout/radial6"/>
    <dgm:cxn modelId="{93A3C7B3-4DFB-456D-A2EC-9B424BF0004B}" type="presParOf" srcId="{2A049EDA-8AA7-4EF8-8D83-3C521F46CB6A}" destId="{BC821EAD-05B4-4178-899E-13BB9782DCBC}" srcOrd="8" destOrd="0" presId="urn:microsoft.com/office/officeart/2005/8/layout/radial6"/>
    <dgm:cxn modelId="{C5DDF13B-F451-471F-BB29-53EA2D67E56C}" type="presParOf" srcId="{2A049EDA-8AA7-4EF8-8D83-3C521F46CB6A}" destId="{F11E94B7-EF27-48D9-8023-541561B316F3}" srcOrd="9" destOrd="0" presId="urn:microsoft.com/office/officeart/2005/8/layout/radial6"/>
    <dgm:cxn modelId="{67CDAEBF-ECA0-4940-A5B6-2D289900F1F4}" type="presParOf" srcId="{2A049EDA-8AA7-4EF8-8D83-3C521F46CB6A}" destId="{3DB37F45-0B2C-473B-A192-E6EF25589BF2}" srcOrd="10" destOrd="0" presId="urn:microsoft.com/office/officeart/2005/8/layout/radial6"/>
    <dgm:cxn modelId="{90C948F9-882A-4FD6-BBBF-B403A487C2F1}" type="presParOf" srcId="{2A049EDA-8AA7-4EF8-8D83-3C521F46CB6A}" destId="{7C594AC4-74C0-43B9-9C41-2766926C2BB3}" srcOrd="11" destOrd="0" presId="urn:microsoft.com/office/officeart/2005/8/layout/radial6"/>
    <dgm:cxn modelId="{D268C279-FD02-407F-806C-66DDF6B89FFA}" type="presParOf" srcId="{2A049EDA-8AA7-4EF8-8D83-3C521F46CB6A}" destId="{5F19EC5D-CCBD-4B12-B91F-BEAE8612104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300DDE9-D2C1-4689-8281-F2600C7F772E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96C3FF1-0BC6-4397-9C10-DCBBC2ED258E}">
      <dgm:prSet phldrT="[文本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覆盖</a:t>
          </a:r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100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万商家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0EE9D42-2A1A-45A3-908A-6720F746CEEA}" type="parTrans" cxnId="{6DE39CE1-A9EB-4439-ABAC-F51E592A4F33}">
      <dgm:prSet/>
      <dgm:spPr/>
      <dgm:t>
        <a:bodyPr/>
        <a:lstStyle/>
        <a:p>
          <a:endParaRPr lang="zh-CN" altLang="en-US"/>
        </a:p>
      </dgm:t>
    </dgm:pt>
    <dgm:pt modelId="{130BB958-DC9B-4CB1-979B-BC0F6152B721}" type="sibTrans" cxnId="{6DE39CE1-A9EB-4439-ABAC-F51E592A4F33}">
      <dgm:prSet/>
      <dgm:spPr/>
      <dgm:t>
        <a:bodyPr/>
        <a:lstStyle/>
        <a:p>
          <a:endParaRPr lang="zh-CN" altLang="en-US"/>
        </a:p>
      </dgm:t>
    </dgm:pt>
    <dgm:pt modelId="{09391927-D07C-4A4A-8CAA-A68E518B6F34}">
      <dgm:prSet phldrT="[文本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服务</a:t>
          </a:r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个亿的用户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D4FB494-2FBC-41A1-AD27-AF995C6E8DFD}" type="parTrans" cxnId="{DB5135DE-4BAE-4A43-B875-5E50542640DB}">
      <dgm:prSet/>
      <dgm:spPr/>
      <dgm:t>
        <a:bodyPr/>
        <a:lstStyle/>
        <a:p>
          <a:endParaRPr lang="zh-CN" altLang="en-US"/>
        </a:p>
      </dgm:t>
    </dgm:pt>
    <dgm:pt modelId="{8B85E6D7-D762-4D7E-B89D-DF36FB128344}" type="sibTrans" cxnId="{DB5135DE-4BAE-4A43-B875-5E50542640DB}">
      <dgm:prSet/>
      <dgm:spPr/>
      <dgm:t>
        <a:bodyPr/>
        <a:lstStyle/>
        <a:p>
          <a:endParaRPr lang="zh-CN" altLang="en-US"/>
        </a:p>
      </dgm:t>
    </dgm:pt>
    <dgm:pt modelId="{2174497D-C8B5-4A82-9D63-EF0FEA720093}">
      <dgm:prSet phldrT="[文本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dirty="0" smtClean="0"/>
            <a:t>上千</a:t>
          </a:r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O2O</a:t>
          </a:r>
          <a:r>
            <a:rPr lang="zh-CN" altLang="en-US" dirty="0" smtClean="0"/>
            <a:t>玩家接入</a:t>
          </a:r>
          <a:endParaRPr lang="zh-CN" altLang="en-US" dirty="0"/>
        </a:p>
      </dgm:t>
    </dgm:pt>
    <dgm:pt modelId="{8BE42B5C-3F9D-45D7-8F39-1EF5BA488C1B}" type="parTrans" cxnId="{63C714F0-7120-4BC0-A750-DC6CB7BFFACD}">
      <dgm:prSet/>
      <dgm:spPr/>
      <dgm:t>
        <a:bodyPr/>
        <a:lstStyle/>
        <a:p>
          <a:endParaRPr lang="zh-CN" altLang="en-US"/>
        </a:p>
      </dgm:t>
    </dgm:pt>
    <dgm:pt modelId="{A5437F13-47BC-4470-A317-E8AEFC520706}" type="sibTrans" cxnId="{63C714F0-7120-4BC0-A750-DC6CB7BFFACD}">
      <dgm:prSet/>
      <dgm:spPr/>
      <dgm:t>
        <a:bodyPr/>
        <a:lstStyle/>
        <a:p>
          <a:endParaRPr lang="zh-CN" altLang="en-US"/>
        </a:p>
      </dgm:t>
    </dgm:pt>
    <dgm:pt modelId="{8644B919-BCAD-473E-A2EE-E0116C6C89C7}">
      <dgm:prSet phldrT="[文本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每天上亿交易流水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61032CF-9DDE-4327-BCC9-3E91129C2E9C}" type="parTrans" cxnId="{F1EC55F6-571F-47A3-B4FF-2FA543823A0A}">
      <dgm:prSet/>
      <dgm:spPr/>
      <dgm:t>
        <a:bodyPr/>
        <a:lstStyle/>
        <a:p>
          <a:endParaRPr lang="zh-CN" altLang="en-US"/>
        </a:p>
      </dgm:t>
    </dgm:pt>
    <dgm:pt modelId="{96B9D3A6-FC22-474E-893D-9DE2D3756103}" type="sibTrans" cxnId="{F1EC55F6-571F-47A3-B4FF-2FA543823A0A}">
      <dgm:prSet/>
      <dgm:spPr/>
      <dgm:t>
        <a:bodyPr/>
        <a:lstStyle/>
        <a:p>
          <a:endParaRPr lang="zh-CN" altLang="en-US"/>
        </a:p>
      </dgm:t>
    </dgm:pt>
    <dgm:pt modelId="{99857589-78B7-4C83-9C29-A06C9C451528}" type="pres">
      <dgm:prSet presAssocID="{8300DDE9-D2C1-4689-8281-F2600C7F772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CD8F318C-ADCD-428D-A5F2-87F01DF4A7AB}" type="pres">
      <dgm:prSet presAssocID="{D96C3FF1-0BC6-4397-9C10-DCBBC2ED258E}" presName="Accent1" presStyleCnt="0"/>
      <dgm:spPr/>
    </dgm:pt>
    <dgm:pt modelId="{1B4451F2-224E-4116-86BF-40FFEB57426B}" type="pres">
      <dgm:prSet presAssocID="{D96C3FF1-0BC6-4397-9C10-DCBBC2ED258E}" presName="Accent" presStyleLbl="node1" presStyleIdx="0" presStyleCnt="4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3AA61F3C-6D1A-4DFF-B528-52CA5EDBEF50}" type="pres">
      <dgm:prSet presAssocID="{D96C3FF1-0BC6-4397-9C10-DCBBC2ED258E}" presName="Parent1" presStyleLbl="revTx" presStyleIdx="0" presStyleCnt="4" custScaleX="202774" custLinFactNeighborX="77546" custLinFactNeighborY="-249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DDE39D-E7E3-4B46-BEF6-1A7D78499226}" type="pres">
      <dgm:prSet presAssocID="{09391927-D07C-4A4A-8CAA-A68E518B6F34}" presName="Accent2" presStyleCnt="0"/>
      <dgm:spPr/>
    </dgm:pt>
    <dgm:pt modelId="{A612B8FB-363A-475E-82F4-A66628B3599E}" type="pres">
      <dgm:prSet presAssocID="{09391927-D07C-4A4A-8CAA-A68E518B6F34}" presName="Accent" presStyleLbl="node1" presStyleIdx="1" presStyleCnt="4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</dgm:pt>
    <dgm:pt modelId="{2B10EFBA-92C9-4591-BA9E-06C04EE1BD47}" type="pres">
      <dgm:prSet presAssocID="{09391927-D07C-4A4A-8CAA-A68E518B6F34}" presName="Parent2" presStyleLbl="revTx" presStyleIdx="1" presStyleCnt="4" custScaleX="178460" custLinFactNeighborX="-66088" custLinFactNeighborY="16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EC75C7-AEB9-4AC6-A010-4557B6D9A313}" type="pres">
      <dgm:prSet presAssocID="{2174497D-C8B5-4A82-9D63-EF0FEA720093}" presName="Accent3" presStyleCnt="0"/>
      <dgm:spPr/>
    </dgm:pt>
    <dgm:pt modelId="{1C10A59B-5215-4FC6-B963-32DFEA917942}" type="pres">
      <dgm:prSet presAssocID="{2174497D-C8B5-4A82-9D63-EF0FEA720093}" presName="Accent" presStyleLbl="node1" presStyleIdx="2" presStyleCnt="4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  <dgm:pt modelId="{901C2845-6D26-4AD9-81B9-C06141226E99}" type="pres">
      <dgm:prSet presAssocID="{2174497D-C8B5-4A82-9D63-EF0FEA720093}" presName="Parent3" presStyleLbl="revTx" presStyleIdx="2" presStyleCnt="4" custScaleX="206591" custLinFactX="31852" custLinFactNeighborX="100000" custLinFactNeighborY="-184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7206A8-3B17-40C3-B712-3E6E03BF4101}" type="pres">
      <dgm:prSet presAssocID="{8644B919-BCAD-473E-A2EE-E0116C6C89C7}" presName="Accent4" presStyleCnt="0"/>
      <dgm:spPr/>
    </dgm:pt>
    <dgm:pt modelId="{353DF19F-2697-490D-8B80-DB967286C8C2}" type="pres">
      <dgm:prSet presAssocID="{8644B919-BCAD-473E-A2EE-E0116C6C89C7}" presName="Accent" presStyleLbl="node1" presStyleIdx="3" presStyleCnt="4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D6BC53AE-C323-414E-86F4-0BE4ABC6AFCA}" type="pres">
      <dgm:prSet presAssocID="{8644B919-BCAD-473E-A2EE-E0116C6C89C7}" presName="Parent4" presStyleLbl="revTx" presStyleIdx="3" presStyleCnt="4" custScaleX="180369" custLinFactNeighborX="-58768" custLinFactNeighborY="81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1EC55F6-571F-47A3-B4FF-2FA543823A0A}" srcId="{8300DDE9-D2C1-4689-8281-F2600C7F772E}" destId="{8644B919-BCAD-473E-A2EE-E0116C6C89C7}" srcOrd="3" destOrd="0" parTransId="{561032CF-9DDE-4327-BCC9-3E91129C2E9C}" sibTransId="{96B9D3A6-FC22-474E-893D-9DE2D3756103}"/>
    <dgm:cxn modelId="{63C714F0-7120-4BC0-A750-DC6CB7BFFACD}" srcId="{8300DDE9-D2C1-4689-8281-F2600C7F772E}" destId="{2174497D-C8B5-4A82-9D63-EF0FEA720093}" srcOrd="2" destOrd="0" parTransId="{8BE42B5C-3F9D-45D7-8F39-1EF5BA488C1B}" sibTransId="{A5437F13-47BC-4470-A317-E8AEFC520706}"/>
    <dgm:cxn modelId="{43FF294D-BDAA-43A7-95D3-D5FA1FF32D29}" type="presOf" srcId="{D96C3FF1-0BC6-4397-9C10-DCBBC2ED258E}" destId="{3AA61F3C-6D1A-4DFF-B528-52CA5EDBEF50}" srcOrd="0" destOrd="0" presId="urn:microsoft.com/office/officeart/2009/layout/CircleArrowProcess"/>
    <dgm:cxn modelId="{06665549-16B7-4459-9820-0A371807272D}" type="presOf" srcId="{8300DDE9-D2C1-4689-8281-F2600C7F772E}" destId="{99857589-78B7-4C83-9C29-A06C9C451528}" srcOrd="0" destOrd="0" presId="urn:microsoft.com/office/officeart/2009/layout/CircleArrowProcess"/>
    <dgm:cxn modelId="{DB5135DE-4BAE-4A43-B875-5E50542640DB}" srcId="{8300DDE9-D2C1-4689-8281-F2600C7F772E}" destId="{09391927-D07C-4A4A-8CAA-A68E518B6F34}" srcOrd="1" destOrd="0" parTransId="{AD4FB494-2FBC-41A1-AD27-AF995C6E8DFD}" sibTransId="{8B85E6D7-D762-4D7E-B89D-DF36FB128344}"/>
    <dgm:cxn modelId="{5CAD1154-3BD3-4FB9-8F4B-3895ADA17807}" type="presOf" srcId="{09391927-D07C-4A4A-8CAA-A68E518B6F34}" destId="{2B10EFBA-92C9-4591-BA9E-06C04EE1BD47}" srcOrd="0" destOrd="0" presId="urn:microsoft.com/office/officeart/2009/layout/CircleArrowProcess"/>
    <dgm:cxn modelId="{3C031AE1-F5CC-4597-B31B-D53A03F2BF7A}" type="presOf" srcId="{8644B919-BCAD-473E-A2EE-E0116C6C89C7}" destId="{D6BC53AE-C323-414E-86F4-0BE4ABC6AFCA}" srcOrd="0" destOrd="0" presId="urn:microsoft.com/office/officeart/2009/layout/CircleArrowProcess"/>
    <dgm:cxn modelId="{6DE39CE1-A9EB-4439-ABAC-F51E592A4F33}" srcId="{8300DDE9-D2C1-4689-8281-F2600C7F772E}" destId="{D96C3FF1-0BC6-4397-9C10-DCBBC2ED258E}" srcOrd="0" destOrd="0" parTransId="{C0EE9D42-2A1A-45A3-908A-6720F746CEEA}" sibTransId="{130BB958-DC9B-4CB1-979B-BC0F6152B721}"/>
    <dgm:cxn modelId="{ADC21927-7C00-4D77-AAB8-55960B9D860A}" type="presOf" srcId="{2174497D-C8B5-4A82-9D63-EF0FEA720093}" destId="{901C2845-6D26-4AD9-81B9-C06141226E99}" srcOrd="0" destOrd="0" presId="urn:microsoft.com/office/officeart/2009/layout/CircleArrowProcess"/>
    <dgm:cxn modelId="{B3728012-CF40-4603-B940-9A441F325C60}" type="presParOf" srcId="{99857589-78B7-4C83-9C29-A06C9C451528}" destId="{CD8F318C-ADCD-428D-A5F2-87F01DF4A7AB}" srcOrd="0" destOrd="0" presId="urn:microsoft.com/office/officeart/2009/layout/CircleArrowProcess"/>
    <dgm:cxn modelId="{B8E62172-096B-4F2B-8E52-EF29ECBFF9EA}" type="presParOf" srcId="{CD8F318C-ADCD-428D-A5F2-87F01DF4A7AB}" destId="{1B4451F2-224E-4116-86BF-40FFEB57426B}" srcOrd="0" destOrd="0" presId="urn:microsoft.com/office/officeart/2009/layout/CircleArrowProcess"/>
    <dgm:cxn modelId="{6ABE9637-543B-483A-A0D7-6CD3A8BF9AE4}" type="presParOf" srcId="{99857589-78B7-4C83-9C29-A06C9C451528}" destId="{3AA61F3C-6D1A-4DFF-B528-52CA5EDBEF50}" srcOrd="1" destOrd="0" presId="urn:microsoft.com/office/officeart/2009/layout/CircleArrowProcess"/>
    <dgm:cxn modelId="{F27B3CBB-AA31-4754-BF22-58139CF80C4F}" type="presParOf" srcId="{99857589-78B7-4C83-9C29-A06C9C451528}" destId="{46DDE39D-E7E3-4B46-BEF6-1A7D78499226}" srcOrd="2" destOrd="0" presId="urn:microsoft.com/office/officeart/2009/layout/CircleArrowProcess"/>
    <dgm:cxn modelId="{4175108F-4390-45EB-B7E4-36F8FE61DD43}" type="presParOf" srcId="{46DDE39D-E7E3-4B46-BEF6-1A7D78499226}" destId="{A612B8FB-363A-475E-82F4-A66628B3599E}" srcOrd="0" destOrd="0" presId="urn:microsoft.com/office/officeart/2009/layout/CircleArrowProcess"/>
    <dgm:cxn modelId="{F17C4B64-88DF-4CC3-B723-14CCDE64A5DE}" type="presParOf" srcId="{99857589-78B7-4C83-9C29-A06C9C451528}" destId="{2B10EFBA-92C9-4591-BA9E-06C04EE1BD47}" srcOrd="3" destOrd="0" presId="urn:microsoft.com/office/officeart/2009/layout/CircleArrowProcess"/>
    <dgm:cxn modelId="{3BB9C8ED-4C95-4FF2-A17C-1E0D2B2DEE76}" type="presParOf" srcId="{99857589-78B7-4C83-9C29-A06C9C451528}" destId="{66EC75C7-AEB9-4AC6-A010-4557B6D9A313}" srcOrd="4" destOrd="0" presId="urn:microsoft.com/office/officeart/2009/layout/CircleArrowProcess"/>
    <dgm:cxn modelId="{7AD71663-16C6-4D4C-B5D3-AEA1BFCA1EEA}" type="presParOf" srcId="{66EC75C7-AEB9-4AC6-A010-4557B6D9A313}" destId="{1C10A59B-5215-4FC6-B963-32DFEA917942}" srcOrd="0" destOrd="0" presId="urn:microsoft.com/office/officeart/2009/layout/CircleArrowProcess"/>
    <dgm:cxn modelId="{8F01289C-7E0A-4A01-BF1C-1EA2D360B77C}" type="presParOf" srcId="{99857589-78B7-4C83-9C29-A06C9C451528}" destId="{901C2845-6D26-4AD9-81B9-C06141226E99}" srcOrd="5" destOrd="0" presId="urn:microsoft.com/office/officeart/2009/layout/CircleArrowProcess"/>
    <dgm:cxn modelId="{C179CFFE-D8E8-42C1-8EA3-6DD69395F640}" type="presParOf" srcId="{99857589-78B7-4C83-9C29-A06C9C451528}" destId="{017206A8-3B17-40C3-B712-3E6E03BF4101}" srcOrd="6" destOrd="0" presId="urn:microsoft.com/office/officeart/2009/layout/CircleArrowProcess"/>
    <dgm:cxn modelId="{79821998-7938-4F78-9B8C-DBF61DCF6EFC}" type="presParOf" srcId="{017206A8-3B17-40C3-B712-3E6E03BF4101}" destId="{353DF19F-2697-490D-8B80-DB967286C8C2}" srcOrd="0" destOrd="0" presId="urn:microsoft.com/office/officeart/2009/layout/CircleArrowProcess"/>
    <dgm:cxn modelId="{922040CA-34B6-4034-903E-234F8C3DBBB9}" type="presParOf" srcId="{99857589-78B7-4C83-9C29-A06C9C451528}" destId="{D6BC53AE-C323-414E-86F4-0BE4ABC6AFCA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2859C13-F2F5-485E-A3E7-10CAE52FA3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33DF16E-4B8E-43BD-B126-6A5164BDD1A1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zh-CN" dirty="0" smtClean="0"/>
            <a:t>采取小米模式，硬件上不赚取利润，低于成本铺设智能终端</a:t>
          </a:r>
          <a:r>
            <a:rPr lang="zh-CN" altLang="en-US" dirty="0" smtClean="0"/>
            <a:t>设备</a:t>
          </a:r>
          <a:r>
            <a:rPr lang="zh-CN" dirty="0" smtClean="0"/>
            <a:t>；</a:t>
          </a:r>
          <a:endParaRPr lang="zh-CN" dirty="0"/>
        </a:p>
      </dgm:t>
    </dgm:pt>
    <dgm:pt modelId="{E2383C5C-1B9C-4893-A52E-E0DC955E6D4A}" type="parTrans" cxnId="{74C1F5BF-1BEB-454C-89B9-2B29B7F3A7D7}">
      <dgm:prSet/>
      <dgm:spPr/>
      <dgm:t>
        <a:bodyPr/>
        <a:lstStyle/>
        <a:p>
          <a:endParaRPr lang="zh-CN" altLang="en-US"/>
        </a:p>
      </dgm:t>
    </dgm:pt>
    <dgm:pt modelId="{7F2D8E63-3444-465E-AE76-BA33F0AF283E}" type="sibTrans" cxnId="{74C1F5BF-1BEB-454C-89B9-2B29B7F3A7D7}">
      <dgm:prSet/>
      <dgm:spPr/>
      <dgm:t>
        <a:bodyPr/>
        <a:lstStyle/>
        <a:p>
          <a:endParaRPr lang="zh-CN" altLang="en-US"/>
        </a:p>
      </dgm:t>
    </dgm:pt>
    <dgm:pt modelId="{C66F98B1-1F16-4956-81B4-7F717895BB5C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zh-CN" smtClean="0"/>
            <a:t>低价提供智能终端</a:t>
          </a:r>
          <a:r>
            <a:rPr lang="zh-CN" dirty="0" smtClean="0"/>
            <a:t>给</a:t>
          </a:r>
          <a:r>
            <a:rPr lang="en-US" dirty="0" smtClean="0"/>
            <a:t>O2O</a:t>
          </a:r>
          <a:r>
            <a:rPr lang="zh-CN" dirty="0" smtClean="0"/>
            <a:t>平台</a:t>
          </a:r>
          <a:r>
            <a:rPr lang="en-US" dirty="0" smtClean="0"/>
            <a:t>,</a:t>
          </a:r>
          <a:r>
            <a:rPr lang="zh-CN" dirty="0" smtClean="0"/>
            <a:t>让</a:t>
          </a:r>
          <a:r>
            <a:rPr lang="en-US" dirty="0" smtClean="0"/>
            <a:t>O2O</a:t>
          </a:r>
          <a:r>
            <a:rPr lang="zh-CN" dirty="0" smtClean="0"/>
            <a:t>玩家成为我们的推广渠道。</a:t>
          </a:r>
          <a:endParaRPr lang="zh-CN" dirty="0"/>
        </a:p>
      </dgm:t>
    </dgm:pt>
    <dgm:pt modelId="{DE4AE7D5-2458-4B4C-B492-2F9C8C79A7C4}" type="parTrans" cxnId="{F5AF1749-4F91-47A4-9066-4B893CE718B9}">
      <dgm:prSet/>
      <dgm:spPr/>
      <dgm:t>
        <a:bodyPr/>
        <a:lstStyle/>
        <a:p>
          <a:endParaRPr lang="zh-CN" altLang="en-US"/>
        </a:p>
      </dgm:t>
    </dgm:pt>
    <dgm:pt modelId="{F9B07315-532A-43EA-85D3-2ABC0E52D9A8}" type="sibTrans" cxnId="{F5AF1749-4F91-47A4-9066-4B893CE718B9}">
      <dgm:prSet/>
      <dgm:spPr/>
      <dgm:t>
        <a:bodyPr/>
        <a:lstStyle/>
        <a:p>
          <a:endParaRPr lang="zh-CN" altLang="en-US"/>
        </a:p>
      </dgm:t>
    </dgm:pt>
    <dgm:pt modelId="{C456EBC4-3FDE-4D31-8244-AE6E755C0103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zh-CN" dirty="0" smtClean="0"/>
            <a:t>利用现有淘点点、美团和百度外卖的合作商户，快速铺开市场。</a:t>
          </a:r>
          <a:endParaRPr lang="zh-CN" dirty="0"/>
        </a:p>
      </dgm:t>
    </dgm:pt>
    <dgm:pt modelId="{54B4508F-3C68-4C6D-8F50-0573D5302602}" type="parTrans" cxnId="{D1E0F6ED-CB4E-46AC-9128-926E17F6B33E}">
      <dgm:prSet/>
      <dgm:spPr/>
      <dgm:t>
        <a:bodyPr/>
        <a:lstStyle/>
        <a:p>
          <a:endParaRPr lang="zh-CN" altLang="en-US"/>
        </a:p>
      </dgm:t>
    </dgm:pt>
    <dgm:pt modelId="{DE2D109D-F061-457F-9102-500532045798}" type="sibTrans" cxnId="{D1E0F6ED-CB4E-46AC-9128-926E17F6B33E}">
      <dgm:prSet/>
      <dgm:spPr/>
      <dgm:t>
        <a:bodyPr/>
        <a:lstStyle/>
        <a:p>
          <a:endParaRPr lang="zh-CN" altLang="en-US"/>
        </a:p>
      </dgm:t>
    </dgm:pt>
    <dgm:pt modelId="{A802B70F-C6AE-4930-92A9-CF0C3C63E3A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zh-CN" smtClean="0"/>
            <a:t>农村包围城市：先把还没有其它设备的商户都占领，再倒逼高端商户接入使用。</a:t>
          </a:r>
          <a:endParaRPr lang="zh-CN"/>
        </a:p>
      </dgm:t>
    </dgm:pt>
    <dgm:pt modelId="{5B03BAD9-AE7B-41D9-A570-6ECB3D33935E}" type="parTrans" cxnId="{9143867C-590D-4417-B99D-032D607B8BFA}">
      <dgm:prSet/>
      <dgm:spPr/>
      <dgm:t>
        <a:bodyPr/>
        <a:lstStyle/>
        <a:p>
          <a:endParaRPr lang="zh-CN" altLang="en-US"/>
        </a:p>
      </dgm:t>
    </dgm:pt>
    <dgm:pt modelId="{EB1E3BC4-D025-464B-89DD-B3E63136EB4A}" type="sibTrans" cxnId="{9143867C-590D-4417-B99D-032D607B8BFA}">
      <dgm:prSet/>
      <dgm:spPr/>
      <dgm:t>
        <a:bodyPr/>
        <a:lstStyle/>
        <a:p>
          <a:endParaRPr lang="zh-CN" altLang="en-US"/>
        </a:p>
      </dgm:t>
    </dgm:pt>
    <dgm:pt modelId="{9ED02DE6-D49C-4093-8E83-6A1FE8836F6A}" type="pres">
      <dgm:prSet presAssocID="{72859C13-F2F5-485E-A3E7-10CAE52FA3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A132F98-B748-45BC-A009-6A1180E5B7E8}" type="pres">
      <dgm:prSet presAssocID="{133DF16E-4B8E-43BD-B126-6A5164BDD1A1}" presName="parentText" presStyleLbl="node1" presStyleIdx="0" presStyleCnt="4" custLinFactNeighborX="17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4CFACE-D6C7-46BE-A75A-39256952C55F}" type="pres">
      <dgm:prSet presAssocID="{7F2D8E63-3444-465E-AE76-BA33F0AF283E}" presName="spacer" presStyleCnt="0"/>
      <dgm:spPr/>
    </dgm:pt>
    <dgm:pt modelId="{57D25CB5-F1E2-481D-880D-0CEF2E745F58}" type="pres">
      <dgm:prSet presAssocID="{C66F98B1-1F16-4956-81B4-7F717895BB5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91C333-0CA8-4A2B-82BD-F86290F8D9C9}" type="pres">
      <dgm:prSet presAssocID="{F9B07315-532A-43EA-85D3-2ABC0E52D9A8}" presName="spacer" presStyleCnt="0"/>
      <dgm:spPr/>
    </dgm:pt>
    <dgm:pt modelId="{6A87518D-78FB-4867-AF0B-B5D265E1226D}" type="pres">
      <dgm:prSet presAssocID="{C456EBC4-3FDE-4D31-8244-AE6E755C010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8ABFA0-AA77-4AD9-9E55-9983CB28AC3C}" type="pres">
      <dgm:prSet presAssocID="{DE2D109D-F061-457F-9102-500532045798}" presName="spacer" presStyleCnt="0"/>
      <dgm:spPr/>
    </dgm:pt>
    <dgm:pt modelId="{51C1D50D-A074-4465-85DF-BD46AF78E9F1}" type="pres">
      <dgm:prSet presAssocID="{A802B70F-C6AE-4930-92A9-CF0C3C63E3A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D6BC37F-E379-45AC-AF3C-19A6EEB26DB6}" type="presOf" srcId="{72859C13-F2F5-485E-A3E7-10CAE52FA3BD}" destId="{9ED02DE6-D49C-4093-8E83-6A1FE8836F6A}" srcOrd="0" destOrd="0" presId="urn:microsoft.com/office/officeart/2005/8/layout/vList2"/>
    <dgm:cxn modelId="{88A4C243-D31A-436C-A3F9-E7453C0B32E1}" type="presOf" srcId="{C66F98B1-1F16-4956-81B4-7F717895BB5C}" destId="{57D25CB5-F1E2-481D-880D-0CEF2E745F58}" srcOrd="0" destOrd="0" presId="urn:microsoft.com/office/officeart/2005/8/layout/vList2"/>
    <dgm:cxn modelId="{57F03ED1-7BD1-49F7-B8F7-BD2ECB5518F9}" type="presOf" srcId="{C456EBC4-3FDE-4D31-8244-AE6E755C0103}" destId="{6A87518D-78FB-4867-AF0B-B5D265E1226D}" srcOrd="0" destOrd="0" presId="urn:microsoft.com/office/officeart/2005/8/layout/vList2"/>
    <dgm:cxn modelId="{F5AF1749-4F91-47A4-9066-4B893CE718B9}" srcId="{72859C13-F2F5-485E-A3E7-10CAE52FA3BD}" destId="{C66F98B1-1F16-4956-81B4-7F717895BB5C}" srcOrd="1" destOrd="0" parTransId="{DE4AE7D5-2458-4B4C-B492-2F9C8C79A7C4}" sibTransId="{F9B07315-532A-43EA-85D3-2ABC0E52D9A8}"/>
    <dgm:cxn modelId="{9143867C-590D-4417-B99D-032D607B8BFA}" srcId="{72859C13-F2F5-485E-A3E7-10CAE52FA3BD}" destId="{A802B70F-C6AE-4930-92A9-CF0C3C63E3AD}" srcOrd="3" destOrd="0" parTransId="{5B03BAD9-AE7B-41D9-A570-6ECB3D33935E}" sibTransId="{EB1E3BC4-D025-464B-89DD-B3E63136EB4A}"/>
    <dgm:cxn modelId="{D1E0F6ED-CB4E-46AC-9128-926E17F6B33E}" srcId="{72859C13-F2F5-485E-A3E7-10CAE52FA3BD}" destId="{C456EBC4-3FDE-4D31-8244-AE6E755C0103}" srcOrd="2" destOrd="0" parTransId="{54B4508F-3C68-4C6D-8F50-0573D5302602}" sibTransId="{DE2D109D-F061-457F-9102-500532045798}"/>
    <dgm:cxn modelId="{6B255F90-40EC-4A01-830C-2A65481B036E}" type="presOf" srcId="{133DF16E-4B8E-43BD-B126-6A5164BDD1A1}" destId="{AA132F98-B748-45BC-A009-6A1180E5B7E8}" srcOrd="0" destOrd="0" presId="urn:microsoft.com/office/officeart/2005/8/layout/vList2"/>
    <dgm:cxn modelId="{74C1F5BF-1BEB-454C-89B9-2B29B7F3A7D7}" srcId="{72859C13-F2F5-485E-A3E7-10CAE52FA3BD}" destId="{133DF16E-4B8E-43BD-B126-6A5164BDD1A1}" srcOrd="0" destOrd="0" parTransId="{E2383C5C-1B9C-4893-A52E-E0DC955E6D4A}" sibTransId="{7F2D8E63-3444-465E-AE76-BA33F0AF283E}"/>
    <dgm:cxn modelId="{31ABBDB5-31EA-4ED5-967D-D9057FE1C300}" type="presOf" srcId="{A802B70F-C6AE-4930-92A9-CF0C3C63E3AD}" destId="{51C1D50D-A074-4465-85DF-BD46AF78E9F1}" srcOrd="0" destOrd="0" presId="urn:microsoft.com/office/officeart/2005/8/layout/vList2"/>
    <dgm:cxn modelId="{1F939335-73DB-4B13-A69B-880DF3345E3A}" type="presParOf" srcId="{9ED02DE6-D49C-4093-8E83-6A1FE8836F6A}" destId="{AA132F98-B748-45BC-A009-6A1180E5B7E8}" srcOrd="0" destOrd="0" presId="urn:microsoft.com/office/officeart/2005/8/layout/vList2"/>
    <dgm:cxn modelId="{F7A07097-56BD-459F-827A-2F7487F4CDA9}" type="presParOf" srcId="{9ED02DE6-D49C-4093-8E83-6A1FE8836F6A}" destId="{A94CFACE-D6C7-46BE-A75A-39256952C55F}" srcOrd="1" destOrd="0" presId="urn:microsoft.com/office/officeart/2005/8/layout/vList2"/>
    <dgm:cxn modelId="{46D6DFBB-8AB3-4687-8E56-5129A1D5EC4D}" type="presParOf" srcId="{9ED02DE6-D49C-4093-8E83-6A1FE8836F6A}" destId="{57D25CB5-F1E2-481D-880D-0CEF2E745F58}" srcOrd="2" destOrd="0" presId="urn:microsoft.com/office/officeart/2005/8/layout/vList2"/>
    <dgm:cxn modelId="{FF3D8DC0-CED0-4953-9D27-642FC0C489E0}" type="presParOf" srcId="{9ED02DE6-D49C-4093-8E83-6A1FE8836F6A}" destId="{C991C333-0CA8-4A2B-82BD-F86290F8D9C9}" srcOrd="3" destOrd="0" presId="urn:microsoft.com/office/officeart/2005/8/layout/vList2"/>
    <dgm:cxn modelId="{38C8767A-DFC3-45CB-9952-381DC8C3F518}" type="presParOf" srcId="{9ED02DE6-D49C-4093-8E83-6A1FE8836F6A}" destId="{6A87518D-78FB-4867-AF0B-B5D265E1226D}" srcOrd="4" destOrd="0" presId="urn:microsoft.com/office/officeart/2005/8/layout/vList2"/>
    <dgm:cxn modelId="{0870B78E-DD9C-4DA9-8D14-53BFCF8AEB40}" type="presParOf" srcId="{9ED02DE6-D49C-4093-8E83-6A1FE8836F6A}" destId="{2B8ABFA0-AA77-4AD9-9E55-9983CB28AC3C}" srcOrd="5" destOrd="0" presId="urn:microsoft.com/office/officeart/2005/8/layout/vList2"/>
    <dgm:cxn modelId="{871BB488-29BF-48E3-85A3-E460B6444FA6}" type="presParOf" srcId="{9ED02DE6-D49C-4093-8E83-6A1FE8836F6A}" destId="{51C1D50D-A074-4465-85DF-BD46AF78E9F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B1A4C88-1977-462E-9A94-6393373146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3E87127-35A4-4721-B888-67FC966048D1}">
      <dgm:prSet/>
      <dgm:spPr/>
      <dgm:t>
        <a:bodyPr/>
        <a:lstStyle/>
        <a:p>
          <a:pPr rtl="0"/>
          <a:r>
            <a:rPr lang="zh-CN" smtClean="0">
              <a:latin typeface="微软雅黑" panose="020B0503020204020204" pitchFamily="34" charset="-122"/>
              <a:ea typeface="微软雅黑" panose="020B0503020204020204" pitchFamily="34" charset="-122"/>
            </a:rPr>
            <a:t>第一阶段：终端机稳定</a:t>
          </a:r>
          <a:r>
            <a:rPr lang="en-US" smtClean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smtClean="0">
              <a:latin typeface="微软雅黑" panose="020B0503020204020204" pitchFamily="34" charset="-122"/>
              <a:ea typeface="微软雅黑" panose="020B0503020204020204" pitchFamily="34" charset="-122"/>
            </a:rPr>
            <a:t>深圳市场探索期</a:t>
          </a:r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C5B8F30-0E02-43D8-8F8C-BE8DFF079CBE}" type="parTrans" cxnId="{E8A68FA5-5921-40DA-9117-9ECCEA1DD73C}">
      <dgm:prSet/>
      <dgm:spPr/>
      <dgm:t>
        <a:bodyPr/>
        <a:lstStyle/>
        <a:p>
          <a:endParaRPr lang="zh-CN" altLang="en-US"/>
        </a:p>
      </dgm:t>
    </dgm:pt>
    <dgm:pt modelId="{3B2E3C63-B5BF-4C44-9882-BA1475811607}" type="sibTrans" cxnId="{E8A68FA5-5921-40DA-9117-9ECCEA1DD73C}">
      <dgm:prSet/>
      <dgm:spPr/>
      <dgm:t>
        <a:bodyPr/>
        <a:lstStyle/>
        <a:p>
          <a:endParaRPr lang="zh-CN" altLang="en-US"/>
        </a:p>
      </dgm:t>
    </dgm:pt>
    <dgm:pt modelId="{55FC0086-3D7F-4670-9116-578AD742C877}">
      <dgm:prSet/>
      <dgm:spPr/>
      <dgm:t>
        <a:bodyPr/>
        <a:lstStyle/>
        <a:p>
          <a:pPr rtl="0"/>
          <a:r>
            <a:rPr lang="zh-CN" dirty="0" smtClean="0"/>
            <a:t>至</a:t>
          </a:r>
          <a:r>
            <a:rPr lang="en-US" dirty="0" smtClean="0"/>
            <a:t>2015</a:t>
          </a:r>
          <a:r>
            <a:rPr lang="zh-CN" dirty="0" smtClean="0"/>
            <a:t>年</a:t>
          </a:r>
          <a:r>
            <a:rPr lang="en-US" dirty="0" smtClean="0"/>
            <a:t>12</a:t>
          </a:r>
          <a:r>
            <a:rPr lang="zh-CN" dirty="0" smtClean="0"/>
            <a:t>月</a:t>
          </a:r>
          <a:r>
            <a:rPr lang="zh-CN" altLang="en-US" dirty="0" smtClean="0"/>
            <a:t>，铺设</a:t>
          </a:r>
          <a:r>
            <a:rPr lang="en-US" altLang="zh-CN" dirty="0" smtClean="0"/>
            <a:t>3000-5000</a:t>
          </a:r>
          <a:r>
            <a:rPr lang="zh-CN" altLang="en-US" dirty="0" smtClean="0"/>
            <a:t>台终端设备</a:t>
          </a:r>
          <a:endParaRPr lang="zh-CN" dirty="0"/>
        </a:p>
      </dgm:t>
    </dgm:pt>
    <dgm:pt modelId="{35A28DCC-5B86-4923-89A1-BCCDA89763BB}" type="parTrans" cxnId="{288E06E4-0297-4586-ABC5-ED955CF5D210}">
      <dgm:prSet/>
      <dgm:spPr/>
      <dgm:t>
        <a:bodyPr/>
        <a:lstStyle/>
        <a:p>
          <a:endParaRPr lang="zh-CN" altLang="en-US"/>
        </a:p>
      </dgm:t>
    </dgm:pt>
    <dgm:pt modelId="{F412AD38-D78F-43EA-AB55-A90E1A15F0A3}" type="sibTrans" cxnId="{288E06E4-0297-4586-ABC5-ED955CF5D210}">
      <dgm:prSet/>
      <dgm:spPr/>
      <dgm:t>
        <a:bodyPr/>
        <a:lstStyle/>
        <a:p>
          <a:endParaRPr lang="zh-CN" altLang="en-US"/>
        </a:p>
      </dgm:t>
    </dgm:pt>
    <dgm:pt modelId="{9255075F-D699-4928-8DC8-337C39EBBBF7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zh-CN" smtClean="0">
              <a:latin typeface="微软雅黑" panose="020B0503020204020204" pitchFamily="34" charset="-122"/>
              <a:ea typeface="微软雅黑" panose="020B0503020204020204" pitchFamily="34" charset="-122"/>
            </a:rPr>
            <a:t>第二阶段：北上广等一线城市铺开</a:t>
          </a:r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2EC4693-93AA-4590-B2E5-10727EC8CB74}" type="parTrans" cxnId="{4AAB7AC6-BE89-4081-9068-2E44885C099D}">
      <dgm:prSet/>
      <dgm:spPr/>
      <dgm:t>
        <a:bodyPr/>
        <a:lstStyle/>
        <a:p>
          <a:endParaRPr lang="zh-CN" altLang="en-US"/>
        </a:p>
      </dgm:t>
    </dgm:pt>
    <dgm:pt modelId="{51E3A4C3-4A29-4954-A1EB-93E53738D311}" type="sibTrans" cxnId="{4AAB7AC6-BE89-4081-9068-2E44885C099D}">
      <dgm:prSet/>
      <dgm:spPr/>
      <dgm:t>
        <a:bodyPr/>
        <a:lstStyle/>
        <a:p>
          <a:endParaRPr lang="zh-CN" altLang="en-US"/>
        </a:p>
      </dgm:t>
    </dgm:pt>
    <dgm:pt modelId="{76A2E7F7-6285-4018-8497-69DC9B087758}">
      <dgm:prSet/>
      <dgm:spPr/>
      <dgm:t>
        <a:bodyPr/>
        <a:lstStyle/>
        <a:p>
          <a:pPr rtl="0"/>
          <a:r>
            <a:rPr lang="en-US" smtClean="0"/>
            <a:t>2015</a:t>
          </a:r>
          <a:r>
            <a:rPr lang="zh-CN" smtClean="0"/>
            <a:t>年</a:t>
          </a:r>
          <a:r>
            <a:rPr lang="en-US" smtClean="0"/>
            <a:t>12</a:t>
          </a:r>
          <a:r>
            <a:rPr lang="zh-CN" smtClean="0"/>
            <a:t>月</a:t>
          </a:r>
          <a:r>
            <a:rPr lang="en-US" smtClean="0"/>
            <a:t>-2016</a:t>
          </a:r>
          <a:r>
            <a:rPr lang="zh-CN" smtClean="0"/>
            <a:t>年</a:t>
          </a:r>
          <a:r>
            <a:rPr lang="en-US" smtClean="0"/>
            <a:t>8</a:t>
          </a:r>
          <a:r>
            <a:rPr lang="zh-CN" smtClean="0"/>
            <a:t>月</a:t>
          </a:r>
          <a:endParaRPr lang="zh-CN"/>
        </a:p>
      </dgm:t>
    </dgm:pt>
    <dgm:pt modelId="{FEF607C6-B797-4C23-A76A-7D2F4102B66F}" type="parTrans" cxnId="{A7712130-1AE9-425E-B99A-E6E543338275}">
      <dgm:prSet/>
      <dgm:spPr/>
      <dgm:t>
        <a:bodyPr/>
        <a:lstStyle/>
        <a:p>
          <a:endParaRPr lang="zh-CN" altLang="en-US"/>
        </a:p>
      </dgm:t>
    </dgm:pt>
    <dgm:pt modelId="{FE2ED09E-75A5-4095-9B4C-6D991AAE1E4E}" type="sibTrans" cxnId="{A7712130-1AE9-425E-B99A-E6E543338275}">
      <dgm:prSet/>
      <dgm:spPr/>
      <dgm:t>
        <a:bodyPr/>
        <a:lstStyle/>
        <a:p>
          <a:endParaRPr lang="zh-CN" altLang="en-US"/>
        </a:p>
      </dgm:t>
    </dgm:pt>
    <dgm:pt modelId="{938BEA5E-08CD-4045-961A-A479514B9F00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第三阶段：全国二线城市（所有省会及部分经济发达城市）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577275A-38E1-4ABC-8A9A-BC04C2888E64}" type="parTrans" cxnId="{9FBE5C14-52CC-4111-881F-7DBAE167B475}">
      <dgm:prSet/>
      <dgm:spPr/>
      <dgm:t>
        <a:bodyPr/>
        <a:lstStyle/>
        <a:p>
          <a:endParaRPr lang="zh-CN" altLang="en-US"/>
        </a:p>
      </dgm:t>
    </dgm:pt>
    <dgm:pt modelId="{8CB73871-008D-4239-BAA4-EF65D7B31AC0}" type="sibTrans" cxnId="{9FBE5C14-52CC-4111-881F-7DBAE167B475}">
      <dgm:prSet/>
      <dgm:spPr/>
      <dgm:t>
        <a:bodyPr/>
        <a:lstStyle/>
        <a:p>
          <a:endParaRPr lang="zh-CN" altLang="en-US"/>
        </a:p>
      </dgm:t>
    </dgm:pt>
    <dgm:pt modelId="{181079A7-9BA9-4A2E-86D0-FFFE122ECE2C}">
      <dgm:prSet/>
      <dgm:spPr/>
      <dgm:t>
        <a:bodyPr/>
        <a:lstStyle/>
        <a:p>
          <a:pPr rtl="0"/>
          <a:r>
            <a:rPr lang="en-US" smtClean="0"/>
            <a:t>2016</a:t>
          </a:r>
          <a:r>
            <a:rPr lang="zh-CN" smtClean="0"/>
            <a:t>年</a:t>
          </a:r>
          <a:r>
            <a:rPr lang="en-US" smtClean="0"/>
            <a:t>8</a:t>
          </a:r>
          <a:r>
            <a:rPr lang="zh-CN" smtClean="0"/>
            <a:t>月</a:t>
          </a:r>
          <a:r>
            <a:rPr lang="en-US" smtClean="0"/>
            <a:t>-2017</a:t>
          </a:r>
          <a:r>
            <a:rPr lang="zh-CN" smtClean="0"/>
            <a:t>年</a:t>
          </a:r>
          <a:r>
            <a:rPr lang="en-US" smtClean="0"/>
            <a:t>12</a:t>
          </a:r>
          <a:r>
            <a:rPr lang="zh-CN" smtClean="0"/>
            <a:t>月</a:t>
          </a:r>
          <a:endParaRPr lang="zh-CN"/>
        </a:p>
      </dgm:t>
    </dgm:pt>
    <dgm:pt modelId="{ED761E6F-8E26-49F7-ADFE-ABE208A31E51}" type="parTrans" cxnId="{344654F9-CA09-4A4F-97C4-F28FF49C98FB}">
      <dgm:prSet/>
      <dgm:spPr/>
      <dgm:t>
        <a:bodyPr/>
        <a:lstStyle/>
        <a:p>
          <a:endParaRPr lang="zh-CN" altLang="en-US"/>
        </a:p>
      </dgm:t>
    </dgm:pt>
    <dgm:pt modelId="{9A5774FB-DE4D-47CA-92BE-423C2D07ABBA}" type="sibTrans" cxnId="{344654F9-CA09-4A4F-97C4-F28FF49C98FB}">
      <dgm:prSet/>
      <dgm:spPr/>
      <dgm:t>
        <a:bodyPr/>
        <a:lstStyle/>
        <a:p>
          <a:endParaRPr lang="zh-CN" altLang="en-US"/>
        </a:p>
      </dgm:t>
    </dgm:pt>
    <dgm:pt modelId="{9A1DC85E-CD80-4151-B3AF-C8038E240484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zh-CN" smtClean="0">
              <a:latin typeface="微软雅黑" panose="020B0503020204020204" pitchFamily="34" charset="-122"/>
              <a:ea typeface="微软雅黑" panose="020B0503020204020204" pitchFamily="34" charset="-122"/>
            </a:rPr>
            <a:t>第四阶段：全国正式铺开</a:t>
          </a:r>
          <a:endParaRPr lang="zh-CN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3E10C9F-D2E8-400E-AC42-9B84DB05551B}" type="parTrans" cxnId="{BA150A21-D682-462F-BE8A-B2B7D3914830}">
      <dgm:prSet/>
      <dgm:spPr/>
      <dgm:t>
        <a:bodyPr/>
        <a:lstStyle/>
        <a:p>
          <a:endParaRPr lang="zh-CN" altLang="en-US"/>
        </a:p>
      </dgm:t>
    </dgm:pt>
    <dgm:pt modelId="{D15AFA99-05DE-49A3-93DE-EBE29954AFF3}" type="sibTrans" cxnId="{BA150A21-D682-462F-BE8A-B2B7D3914830}">
      <dgm:prSet/>
      <dgm:spPr/>
      <dgm:t>
        <a:bodyPr/>
        <a:lstStyle/>
        <a:p>
          <a:endParaRPr lang="zh-CN" altLang="en-US"/>
        </a:p>
      </dgm:t>
    </dgm:pt>
    <dgm:pt modelId="{F9A56073-9945-49E2-8CFD-10B9B3E4DB9C}" type="pres">
      <dgm:prSet presAssocID="{4B1A4C88-1977-462E-9A94-6393373146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4E1F25C-7BCC-430B-A1D1-B6FAC18CF15F}" type="pres">
      <dgm:prSet presAssocID="{13E87127-35A4-4721-B888-67FC966048D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F9DD4E-471B-42B5-985D-365171871A82}" type="pres">
      <dgm:prSet presAssocID="{13E87127-35A4-4721-B888-67FC966048D1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BCAC7C-DEDB-4D98-A547-FC5DB8FF6EC4}" type="pres">
      <dgm:prSet presAssocID="{9255075F-D699-4928-8DC8-337C39EBBBF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FCF1F3-0E21-4CEB-93F9-A84DA7F04B86}" type="pres">
      <dgm:prSet presAssocID="{9255075F-D699-4928-8DC8-337C39EBBBF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C36C672-EC32-4D99-B7D1-74F3BB44DFED}" type="pres">
      <dgm:prSet presAssocID="{938BEA5E-08CD-4045-961A-A479514B9F0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1DB074-F85A-440E-B5E8-8BBE3D5B20BF}" type="pres">
      <dgm:prSet presAssocID="{938BEA5E-08CD-4045-961A-A479514B9F00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36AC00-AB1A-47AC-94BC-D5B5ED82A8A5}" type="pres">
      <dgm:prSet presAssocID="{9A1DC85E-CD80-4151-B3AF-C8038E24048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7B6D1DC-34FD-45E2-A51F-4C34643B2569}" type="presOf" srcId="{76A2E7F7-6285-4018-8497-69DC9B087758}" destId="{55FCF1F3-0E21-4CEB-93F9-A84DA7F04B86}" srcOrd="0" destOrd="0" presId="urn:microsoft.com/office/officeart/2005/8/layout/vList2"/>
    <dgm:cxn modelId="{3EF86A20-45FC-42F8-97E4-F0814188C91E}" type="presOf" srcId="{4B1A4C88-1977-462E-9A94-63933731465E}" destId="{F9A56073-9945-49E2-8CFD-10B9B3E4DB9C}" srcOrd="0" destOrd="0" presId="urn:microsoft.com/office/officeart/2005/8/layout/vList2"/>
    <dgm:cxn modelId="{E58D6799-C66F-4918-B6D9-92CE210C1B74}" type="presOf" srcId="{9A1DC85E-CD80-4151-B3AF-C8038E240484}" destId="{3636AC00-AB1A-47AC-94BC-D5B5ED82A8A5}" srcOrd="0" destOrd="0" presId="urn:microsoft.com/office/officeart/2005/8/layout/vList2"/>
    <dgm:cxn modelId="{E8A68FA5-5921-40DA-9117-9ECCEA1DD73C}" srcId="{4B1A4C88-1977-462E-9A94-63933731465E}" destId="{13E87127-35A4-4721-B888-67FC966048D1}" srcOrd="0" destOrd="0" parTransId="{DC5B8F30-0E02-43D8-8F8C-BE8DFF079CBE}" sibTransId="{3B2E3C63-B5BF-4C44-9882-BA1475811607}"/>
    <dgm:cxn modelId="{344654F9-CA09-4A4F-97C4-F28FF49C98FB}" srcId="{938BEA5E-08CD-4045-961A-A479514B9F00}" destId="{181079A7-9BA9-4A2E-86D0-FFFE122ECE2C}" srcOrd="0" destOrd="0" parTransId="{ED761E6F-8E26-49F7-ADFE-ABE208A31E51}" sibTransId="{9A5774FB-DE4D-47CA-92BE-423C2D07ABBA}"/>
    <dgm:cxn modelId="{288E06E4-0297-4586-ABC5-ED955CF5D210}" srcId="{13E87127-35A4-4721-B888-67FC966048D1}" destId="{55FC0086-3D7F-4670-9116-578AD742C877}" srcOrd="0" destOrd="0" parTransId="{35A28DCC-5B86-4923-89A1-BCCDA89763BB}" sibTransId="{F412AD38-D78F-43EA-AB55-A90E1A15F0A3}"/>
    <dgm:cxn modelId="{BA150A21-D682-462F-BE8A-B2B7D3914830}" srcId="{4B1A4C88-1977-462E-9A94-63933731465E}" destId="{9A1DC85E-CD80-4151-B3AF-C8038E240484}" srcOrd="3" destOrd="0" parTransId="{13E10C9F-D2E8-400E-AC42-9B84DB05551B}" sibTransId="{D15AFA99-05DE-49A3-93DE-EBE29954AFF3}"/>
    <dgm:cxn modelId="{4AAB7AC6-BE89-4081-9068-2E44885C099D}" srcId="{4B1A4C88-1977-462E-9A94-63933731465E}" destId="{9255075F-D699-4928-8DC8-337C39EBBBF7}" srcOrd="1" destOrd="0" parTransId="{D2EC4693-93AA-4590-B2E5-10727EC8CB74}" sibTransId="{51E3A4C3-4A29-4954-A1EB-93E53738D311}"/>
    <dgm:cxn modelId="{11E4FC0C-0E5B-4488-A983-0E6A4DB306F4}" type="presOf" srcId="{13E87127-35A4-4721-B888-67FC966048D1}" destId="{D4E1F25C-7BCC-430B-A1D1-B6FAC18CF15F}" srcOrd="0" destOrd="0" presId="urn:microsoft.com/office/officeart/2005/8/layout/vList2"/>
    <dgm:cxn modelId="{A7712130-1AE9-425E-B99A-E6E543338275}" srcId="{9255075F-D699-4928-8DC8-337C39EBBBF7}" destId="{76A2E7F7-6285-4018-8497-69DC9B087758}" srcOrd="0" destOrd="0" parTransId="{FEF607C6-B797-4C23-A76A-7D2F4102B66F}" sibTransId="{FE2ED09E-75A5-4095-9B4C-6D991AAE1E4E}"/>
    <dgm:cxn modelId="{FA90F081-D277-4570-8F10-24C0FC6A87E8}" type="presOf" srcId="{55FC0086-3D7F-4670-9116-578AD742C877}" destId="{A1F9DD4E-471B-42B5-985D-365171871A82}" srcOrd="0" destOrd="0" presId="urn:microsoft.com/office/officeart/2005/8/layout/vList2"/>
    <dgm:cxn modelId="{9FBE5C14-52CC-4111-881F-7DBAE167B475}" srcId="{4B1A4C88-1977-462E-9A94-63933731465E}" destId="{938BEA5E-08CD-4045-961A-A479514B9F00}" srcOrd="2" destOrd="0" parTransId="{8577275A-38E1-4ABC-8A9A-BC04C2888E64}" sibTransId="{8CB73871-008D-4239-BAA4-EF65D7B31AC0}"/>
    <dgm:cxn modelId="{BA0D8E44-C54E-41C4-9661-24D500E4A36C}" type="presOf" srcId="{181079A7-9BA9-4A2E-86D0-FFFE122ECE2C}" destId="{D91DB074-F85A-440E-B5E8-8BBE3D5B20BF}" srcOrd="0" destOrd="0" presId="urn:microsoft.com/office/officeart/2005/8/layout/vList2"/>
    <dgm:cxn modelId="{8C956D5D-FBD5-422E-ABA6-8C67BAAE612F}" type="presOf" srcId="{938BEA5E-08CD-4045-961A-A479514B9F00}" destId="{BC36C672-EC32-4D99-B7D1-74F3BB44DFED}" srcOrd="0" destOrd="0" presId="urn:microsoft.com/office/officeart/2005/8/layout/vList2"/>
    <dgm:cxn modelId="{030A6941-C5DA-452B-A235-867A23ED2944}" type="presOf" srcId="{9255075F-D699-4928-8DC8-337C39EBBBF7}" destId="{C3BCAC7C-DEDB-4D98-A547-FC5DB8FF6EC4}" srcOrd="0" destOrd="0" presId="urn:microsoft.com/office/officeart/2005/8/layout/vList2"/>
    <dgm:cxn modelId="{03D443F6-5D69-4CD6-AB7C-64CBECE8FEC6}" type="presParOf" srcId="{F9A56073-9945-49E2-8CFD-10B9B3E4DB9C}" destId="{D4E1F25C-7BCC-430B-A1D1-B6FAC18CF15F}" srcOrd="0" destOrd="0" presId="urn:microsoft.com/office/officeart/2005/8/layout/vList2"/>
    <dgm:cxn modelId="{E29A11DD-C017-4398-9712-5DB2B515A775}" type="presParOf" srcId="{F9A56073-9945-49E2-8CFD-10B9B3E4DB9C}" destId="{A1F9DD4E-471B-42B5-985D-365171871A82}" srcOrd="1" destOrd="0" presId="urn:microsoft.com/office/officeart/2005/8/layout/vList2"/>
    <dgm:cxn modelId="{0BBBBA3B-48B3-4AFE-A233-6703908621AC}" type="presParOf" srcId="{F9A56073-9945-49E2-8CFD-10B9B3E4DB9C}" destId="{C3BCAC7C-DEDB-4D98-A547-FC5DB8FF6EC4}" srcOrd="2" destOrd="0" presId="urn:microsoft.com/office/officeart/2005/8/layout/vList2"/>
    <dgm:cxn modelId="{C7D1E775-FCBF-435A-A213-C89D86D98CBF}" type="presParOf" srcId="{F9A56073-9945-49E2-8CFD-10B9B3E4DB9C}" destId="{55FCF1F3-0E21-4CEB-93F9-A84DA7F04B86}" srcOrd="3" destOrd="0" presId="urn:microsoft.com/office/officeart/2005/8/layout/vList2"/>
    <dgm:cxn modelId="{922BD2BF-61BA-427A-A650-9D3681AA7324}" type="presParOf" srcId="{F9A56073-9945-49E2-8CFD-10B9B3E4DB9C}" destId="{BC36C672-EC32-4D99-B7D1-74F3BB44DFED}" srcOrd="4" destOrd="0" presId="urn:microsoft.com/office/officeart/2005/8/layout/vList2"/>
    <dgm:cxn modelId="{A4A4A3CF-14FA-4463-83CE-15319FD539D5}" type="presParOf" srcId="{F9A56073-9945-49E2-8CFD-10B9B3E4DB9C}" destId="{D91DB074-F85A-440E-B5E8-8BBE3D5B20BF}" srcOrd="5" destOrd="0" presId="urn:microsoft.com/office/officeart/2005/8/layout/vList2"/>
    <dgm:cxn modelId="{FE9C2067-11A1-4E73-A109-291C39465813}" type="presParOf" srcId="{F9A56073-9945-49E2-8CFD-10B9B3E4DB9C}" destId="{3636AC00-AB1A-47AC-94BC-D5B5ED82A8A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A7C8FD4-B5B8-44E5-A908-6F20187EC240}" type="doc">
      <dgm:prSet loTypeId="urn:microsoft.com/office/officeart/2005/8/layout/list1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91930CA7-2492-4A53-BA48-820D0A879A2A}">
      <dgm:prSet phldrT="[文本]" custT="1"/>
      <dgm:spPr/>
      <dgm:t>
        <a:bodyPr/>
        <a:lstStyle/>
        <a:p>
          <a:r>
            <a: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国内唯一 </a:t>
          </a:r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集多种支付、多种应用智能</a:t>
          </a:r>
          <a: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POS</a:t>
          </a:r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生产厂家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82594B7-0B24-4899-B77E-FB9BA6A4CEC9}" type="parTrans" cxnId="{036FD198-6D90-4254-A2EE-E18C4B52CBD9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A576EA3-0DEF-43CF-91F4-CFDCED55E4C8}" type="sibTrans" cxnId="{036FD198-6D90-4254-A2EE-E18C4B52CBD9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8B32546-15C0-4979-8F7C-6794C29259B1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百度</a:t>
          </a:r>
          <a:r>
            <a: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唯一</a:t>
          </a:r>
          <a: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O2O</a:t>
          </a:r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终端供应厂商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612B4A1-4056-490D-8D4D-24B3E5DF8D3C}" type="parTrans" cxnId="{C4B53048-2771-406E-9F39-E987AB9DCFC8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70CAE06-B619-4D23-B70B-AE56EA5E1209}" type="sibTrans" cxnId="{C4B53048-2771-406E-9F39-E987AB9DCFC8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CE3434E-8604-4E9E-90E1-DA1E41F2C33D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出口</a:t>
          </a:r>
          <a:r>
            <a: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100</a:t>
          </a:r>
          <a:r>
            <a: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多个</a:t>
          </a:r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国家和地区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CC1DFE2-F187-418D-96E7-FABF323FD7ED}" type="parTrans" cxnId="{B6FF5AAD-2839-44B5-8494-AF1127E48F06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07BC25A-F8C2-499C-B17E-5FEA391162C1}" type="sibTrans" cxnId="{B6FF5AAD-2839-44B5-8494-AF1127E48F06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64DAF73-B6A6-4563-9977-50686562AD99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安卓系统</a:t>
          </a:r>
          <a: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POS</a:t>
          </a:r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机销量列全国</a:t>
          </a:r>
          <a:r>
            <a: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前三甲</a:t>
          </a:r>
          <a:endParaRPr lang="zh-CN" altLang="en-US" sz="2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3C4CEDD-2488-4C30-8EEA-C31B9DE8C508}" type="parTrans" cxnId="{41FAD843-FA5D-4E34-8DA2-D2D606D8E850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A82381B-271A-409C-9C74-657EC8C94F3D}" type="sibTrans" cxnId="{41FAD843-FA5D-4E34-8DA2-D2D606D8E850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98280E6-2800-4027-A9C6-D88115616D3B}" type="pres">
      <dgm:prSet presAssocID="{3A7C8FD4-B5B8-44E5-A908-6F20187EC24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9BDB938-DB40-48CC-B601-C1E17967B7B4}" type="pres">
      <dgm:prSet presAssocID="{91930CA7-2492-4A53-BA48-820D0A879A2A}" presName="parentLin" presStyleCnt="0"/>
      <dgm:spPr/>
      <dgm:t>
        <a:bodyPr/>
        <a:lstStyle/>
        <a:p>
          <a:endParaRPr lang="zh-CN" altLang="en-US"/>
        </a:p>
      </dgm:t>
    </dgm:pt>
    <dgm:pt modelId="{6D6F4142-876E-4CD3-88F8-9131A5325630}" type="pres">
      <dgm:prSet presAssocID="{91930CA7-2492-4A53-BA48-820D0A879A2A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60760094-461E-4276-AFF1-31CE42A7E3EB}" type="pres">
      <dgm:prSet presAssocID="{91930CA7-2492-4A53-BA48-820D0A879A2A}" presName="parentText" presStyleLbl="node1" presStyleIdx="0" presStyleCnt="4" custScaleX="110456" custLinFactNeighborX="8267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D8AF25-12AA-4216-ACBF-B7154E448C08}" type="pres">
      <dgm:prSet presAssocID="{91930CA7-2492-4A53-BA48-820D0A879A2A}" presName="negativeSpace" presStyleCnt="0"/>
      <dgm:spPr/>
      <dgm:t>
        <a:bodyPr/>
        <a:lstStyle/>
        <a:p>
          <a:endParaRPr lang="zh-CN" altLang="en-US"/>
        </a:p>
      </dgm:t>
    </dgm:pt>
    <dgm:pt modelId="{3A7F3133-D0BF-4F8F-B713-FBC4CDFD598C}" type="pres">
      <dgm:prSet presAssocID="{91930CA7-2492-4A53-BA48-820D0A879A2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36164B7-8895-489D-90D9-FB951C68873D}" type="pres">
      <dgm:prSet presAssocID="{7A576EA3-0DEF-43CF-91F4-CFDCED55E4C8}" presName="spaceBetweenRectangles" presStyleCnt="0"/>
      <dgm:spPr/>
      <dgm:t>
        <a:bodyPr/>
        <a:lstStyle/>
        <a:p>
          <a:endParaRPr lang="zh-CN" altLang="en-US"/>
        </a:p>
      </dgm:t>
    </dgm:pt>
    <dgm:pt modelId="{4EE2C7B1-A7B4-42CE-B2E3-74A6BAE88AFD}" type="pres">
      <dgm:prSet presAssocID="{18B32546-15C0-4979-8F7C-6794C29259B1}" presName="parentLin" presStyleCnt="0"/>
      <dgm:spPr/>
      <dgm:t>
        <a:bodyPr/>
        <a:lstStyle/>
        <a:p>
          <a:endParaRPr lang="zh-CN" altLang="en-US"/>
        </a:p>
      </dgm:t>
    </dgm:pt>
    <dgm:pt modelId="{04481203-BF8E-40D0-B443-D29DBB94CDB0}" type="pres">
      <dgm:prSet presAssocID="{18B32546-15C0-4979-8F7C-6794C29259B1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BFB83919-14F4-48D2-85E0-9EFD8281D2C9}" type="pres">
      <dgm:prSet presAssocID="{18B32546-15C0-4979-8F7C-6794C29259B1}" presName="parentText" presStyleLbl="node1" presStyleIdx="1" presStyleCnt="4" custScaleX="110456" custLinFactNeighborX="8267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E1A8D8C-09FB-4332-A20A-9C51F4089AEE}" type="pres">
      <dgm:prSet presAssocID="{18B32546-15C0-4979-8F7C-6794C29259B1}" presName="negativeSpace" presStyleCnt="0"/>
      <dgm:spPr/>
      <dgm:t>
        <a:bodyPr/>
        <a:lstStyle/>
        <a:p>
          <a:endParaRPr lang="zh-CN" altLang="en-US"/>
        </a:p>
      </dgm:t>
    </dgm:pt>
    <dgm:pt modelId="{44D425A0-AAB6-4CAD-8B91-827749F77B9D}" type="pres">
      <dgm:prSet presAssocID="{18B32546-15C0-4979-8F7C-6794C29259B1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1572257-6C4B-4290-B74C-9F8391BE8953}" type="pres">
      <dgm:prSet presAssocID="{970CAE06-B619-4D23-B70B-AE56EA5E1209}" presName="spaceBetweenRectangles" presStyleCnt="0"/>
      <dgm:spPr/>
      <dgm:t>
        <a:bodyPr/>
        <a:lstStyle/>
        <a:p>
          <a:endParaRPr lang="zh-CN" altLang="en-US"/>
        </a:p>
      </dgm:t>
    </dgm:pt>
    <dgm:pt modelId="{19157E72-E16D-4BA8-A9AB-2FA7FBCF38AB}" type="pres">
      <dgm:prSet presAssocID="{064DAF73-B6A6-4563-9977-50686562AD99}" presName="parentLin" presStyleCnt="0"/>
      <dgm:spPr/>
      <dgm:t>
        <a:bodyPr/>
        <a:lstStyle/>
        <a:p>
          <a:endParaRPr lang="zh-CN" altLang="en-US"/>
        </a:p>
      </dgm:t>
    </dgm:pt>
    <dgm:pt modelId="{65500503-2047-45A0-A8CD-DFFA8A9B1619}" type="pres">
      <dgm:prSet presAssocID="{064DAF73-B6A6-4563-9977-50686562AD99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5D6CE559-6783-4BF9-8424-C9BCD48D73A0}" type="pres">
      <dgm:prSet presAssocID="{064DAF73-B6A6-4563-9977-50686562AD99}" presName="parentText" presStyleLbl="node1" presStyleIdx="2" presStyleCnt="4" custScaleX="110456" custLinFactNeighborX="8267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DF0E3C6-DC93-49E9-AB88-3AADE5D0EAD2}" type="pres">
      <dgm:prSet presAssocID="{064DAF73-B6A6-4563-9977-50686562AD99}" presName="negativeSpace" presStyleCnt="0"/>
      <dgm:spPr/>
      <dgm:t>
        <a:bodyPr/>
        <a:lstStyle/>
        <a:p>
          <a:endParaRPr lang="zh-CN" altLang="en-US"/>
        </a:p>
      </dgm:t>
    </dgm:pt>
    <dgm:pt modelId="{FA850FD5-374E-440A-A9BB-B5FCC90B2D11}" type="pres">
      <dgm:prSet presAssocID="{064DAF73-B6A6-4563-9977-50686562AD99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C76801-7F78-42E6-AC1B-EF76BF09659D}" type="pres">
      <dgm:prSet presAssocID="{FA82381B-271A-409C-9C74-657EC8C94F3D}" presName="spaceBetweenRectangles" presStyleCnt="0"/>
      <dgm:spPr/>
      <dgm:t>
        <a:bodyPr/>
        <a:lstStyle/>
        <a:p>
          <a:endParaRPr lang="zh-CN" altLang="en-US"/>
        </a:p>
      </dgm:t>
    </dgm:pt>
    <dgm:pt modelId="{6B4564D3-0678-40E3-A53B-5EA7D5B1BA1D}" type="pres">
      <dgm:prSet presAssocID="{1CE3434E-8604-4E9E-90E1-DA1E41F2C33D}" presName="parentLin" presStyleCnt="0"/>
      <dgm:spPr/>
      <dgm:t>
        <a:bodyPr/>
        <a:lstStyle/>
        <a:p>
          <a:endParaRPr lang="zh-CN" altLang="en-US"/>
        </a:p>
      </dgm:t>
    </dgm:pt>
    <dgm:pt modelId="{4F67C00E-8703-4393-8640-C5D8E8F1701D}" type="pres">
      <dgm:prSet presAssocID="{1CE3434E-8604-4E9E-90E1-DA1E41F2C33D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B35152E6-4273-42AA-929D-509027FB91AC}" type="pres">
      <dgm:prSet presAssocID="{1CE3434E-8604-4E9E-90E1-DA1E41F2C33D}" presName="parentText" presStyleLbl="node1" presStyleIdx="3" presStyleCnt="4" custScaleX="110456" custLinFactNeighborX="8267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04059A-EAAC-478C-A40E-BA42D0ED0B76}" type="pres">
      <dgm:prSet presAssocID="{1CE3434E-8604-4E9E-90E1-DA1E41F2C33D}" presName="negativeSpace" presStyleCnt="0"/>
      <dgm:spPr/>
      <dgm:t>
        <a:bodyPr/>
        <a:lstStyle/>
        <a:p>
          <a:endParaRPr lang="zh-CN" altLang="en-US"/>
        </a:p>
      </dgm:t>
    </dgm:pt>
    <dgm:pt modelId="{AC84F077-053C-488E-94A4-EAED46A74392}" type="pres">
      <dgm:prSet presAssocID="{1CE3434E-8604-4E9E-90E1-DA1E41F2C33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DB7B1AE-E2D4-4BEC-9B03-A7A6EAD16A83}" type="presOf" srcId="{18B32546-15C0-4979-8F7C-6794C29259B1}" destId="{BFB83919-14F4-48D2-85E0-9EFD8281D2C9}" srcOrd="1" destOrd="0" presId="urn:microsoft.com/office/officeart/2005/8/layout/list1"/>
    <dgm:cxn modelId="{6208A3E7-CA91-434B-BBA7-8DBE502E7550}" type="presOf" srcId="{1CE3434E-8604-4E9E-90E1-DA1E41F2C33D}" destId="{B35152E6-4273-42AA-929D-509027FB91AC}" srcOrd="1" destOrd="0" presId="urn:microsoft.com/office/officeart/2005/8/layout/list1"/>
    <dgm:cxn modelId="{B6FF5AAD-2839-44B5-8494-AF1127E48F06}" srcId="{3A7C8FD4-B5B8-44E5-A908-6F20187EC240}" destId="{1CE3434E-8604-4E9E-90E1-DA1E41F2C33D}" srcOrd="3" destOrd="0" parTransId="{6CC1DFE2-F187-418D-96E7-FABF323FD7ED}" sibTransId="{E07BC25A-F8C2-499C-B17E-5FEA391162C1}"/>
    <dgm:cxn modelId="{67389B93-B10F-4B28-AD37-F2225761D8D1}" type="presOf" srcId="{91930CA7-2492-4A53-BA48-820D0A879A2A}" destId="{60760094-461E-4276-AFF1-31CE42A7E3EB}" srcOrd="1" destOrd="0" presId="urn:microsoft.com/office/officeart/2005/8/layout/list1"/>
    <dgm:cxn modelId="{09C506F3-3347-411C-846B-E3AFD198C0A2}" type="presOf" srcId="{064DAF73-B6A6-4563-9977-50686562AD99}" destId="{65500503-2047-45A0-A8CD-DFFA8A9B1619}" srcOrd="0" destOrd="0" presId="urn:microsoft.com/office/officeart/2005/8/layout/list1"/>
    <dgm:cxn modelId="{C4B53048-2771-406E-9F39-E987AB9DCFC8}" srcId="{3A7C8FD4-B5B8-44E5-A908-6F20187EC240}" destId="{18B32546-15C0-4979-8F7C-6794C29259B1}" srcOrd="1" destOrd="0" parTransId="{B612B4A1-4056-490D-8D4D-24B3E5DF8D3C}" sibTransId="{970CAE06-B619-4D23-B70B-AE56EA5E1209}"/>
    <dgm:cxn modelId="{41FAD843-FA5D-4E34-8DA2-D2D606D8E850}" srcId="{3A7C8FD4-B5B8-44E5-A908-6F20187EC240}" destId="{064DAF73-B6A6-4563-9977-50686562AD99}" srcOrd="2" destOrd="0" parTransId="{C3C4CEDD-2488-4C30-8EEA-C31B9DE8C508}" sibTransId="{FA82381B-271A-409C-9C74-657EC8C94F3D}"/>
    <dgm:cxn modelId="{7762FD36-03D8-4D36-9CF3-BDE6DB8763B3}" type="presOf" srcId="{064DAF73-B6A6-4563-9977-50686562AD99}" destId="{5D6CE559-6783-4BF9-8424-C9BCD48D73A0}" srcOrd="1" destOrd="0" presId="urn:microsoft.com/office/officeart/2005/8/layout/list1"/>
    <dgm:cxn modelId="{036FD198-6D90-4254-A2EE-E18C4B52CBD9}" srcId="{3A7C8FD4-B5B8-44E5-A908-6F20187EC240}" destId="{91930CA7-2492-4A53-BA48-820D0A879A2A}" srcOrd="0" destOrd="0" parTransId="{F82594B7-0B24-4899-B77E-FB9BA6A4CEC9}" sibTransId="{7A576EA3-0DEF-43CF-91F4-CFDCED55E4C8}"/>
    <dgm:cxn modelId="{5AC2A860-6F7D-4CAB-9A9B-E956058B5C28}" type="presOf" srcId="{18B32546-15C0-4979-8F7C-6794C29259B1}" destId="{04481203-BF8E-40D0-B443-D29DBB94CDB0}" srcOrd="0" destOrd="0" presId="urn:microsoft.com/office/officeart/2005/8/layout/list1"/>
    <dgm:cxn modelId="{74BA57BA-530B-4A32-AACF-1D74BA92BEB2}" type="presOf" srcId="{1CE3434E-8604-4E9E-90E1-DA1E41F2C33D}" destId="{4F67C00E-8703-4393-8640-C5D8E8F1701D}" srcOrd="0" destOrd="0" presId="urn:microsoft.com/office/officeart/2005/8/layout/list1"/>
    <dgm:cxn modelId="{78FFA5C4-8957-4090-93A2-09DB5BE51902}" type="presOf" srcId="{3A7C8FD4-B5B8-44E5-A908-6F20187EC240}" destId="{298280E6-2800-4027-A9C6-D88115616D3B}" srcOrd="0" destOrd="0" presId="urn:microsoft.com/office/officeart/2005/8/layout/list1"/>
    <dgm:cxn modelId="{F5DEF4B1-BE88-4236-93F8-98A0D0C8FE10}" type="presOf" srcId="{91930CA7-2492-4A53-BA48-820D0A879A2A}" destId="{6D6F4142-876E-4CD3-88F8-9131A5325630}" srcOrd="0" destOrd="0" presId="urn:microsoft.com/office/officeart/2005/8/layout/list1"/>
    <dgm:cxn modelId="{02A861AE-749B-4204-81D8-254EBC980C48}" type="presParOf" srcId="{298280E6-2800-4027-A9C6-D88115616D3B}" destId="{79BDB938-DB40-48CC-B601-C1E17967B7B4}" srcOrd="0" destOrd="0" presId="urn:microsoft.com/office/officeart/2005/8/layout/list1"/>
    <dgm:cxn modelId="{23B06E1D-50D0-4A6A-B95E-35A90DD8F7E0}" type="presParOf" srcId="{79BDB938-DB40-48CC-B601-C1E17967B7B4}" destId="{6D6F4142-876E-4CD3-88F8-9131A5325630}" srcOrd="0" destOrd="0" presId="urn:microsoft.com/office/officeart/2005/8/layout/list1"/>
    <dgm:cxn modelId="{C2D530CC-0F56-451F-8760-556EC44495F5}" type="presParOf" srcId="{79BDB938-DB40-48CC-B601-C1E17967B7B4}" destId="{60760094-461E-4276-AFF1-31CE42A7E3EB}" srcOrd="1" destOrd="0" presId="urn:microsoft.com/office/officeart/2005/8/layout/list1"/>
    <dgm:cxn modelId="{2BA067BF-3362-4A52-AD58-13B25B562B37}" type="presParOf" srcId="{298280E6-2800-4027-A9C6-D88115616D3B}" destId="{70D8AF25-12AA-4216-ACBF-B7154E448C08}" srcOrd="1" destOrd="0" presId="urn:microsoft.com/office/officeart/2005/8/layout/list1"/>
    <dgm:cxn modelId="{0D44BCD9-243A-4A00-B39F-0B323E6804FC}" type="presParOf" srcId="{298280E6-2800-4027-A9C6-D88115616D3B}" destId="{3A7F3133-D0BF-4F8F-B713-FBC4CDFD598C}" srcOrd="2" destOrd="0" presId="urn:microsoft.com/office/officeart/2005/8/layout/list1"/>
    <dgm:cxn modelId="{F4345F16-FF92-4E91-A7AC-E0ABABAB2404}" type="presParOf" srcId="{298280E6-2800-4027-A9C6-D88115616D3B}" destId="{A36164B7-8895-489D-90D9-FB951C68873D}" srcOrd="3" destOrd="0" presId="urn:microsoft.com/office/officeart/2005/8/layout/list1"/>
    <dgm:cxn modelId="{2B3B29CF-8E26-4E3D-9282-5E07F4980239}" type="presParOf" srcId="{298280E6-2800-4027-A9C6-D88115616D3B}" destId="{4EE2C7B1-A7B4-42CE-B2E3-74A6BAE88AFD}" srcOrd="4" destOrd="0" presId="urn:microsoft.com/office/officeart/2005/8/layout/list1"/>
    <dgm:cxn modelId="{18A90FA9-35D0-498A-B8D4-1756883CBE6E}" type="presParOf" srcId="{4EE2C7B1-A7B4-42CE-B2E3-74A6BAE88AFD}" destId="{04481203-BF8E-40D0-B443-D29DBB94CDB0}" srcOrd="0" destOrd="0" presId="urn:microsoft.com/office/officeart/2005/8/layout/list1"/>
    <dgm:cxn modelId="{2927EF27-9862-4F26-834C-78836E517B72}" type="presParOf" srcId="{4EE2C7B1-A7B4-42CE-B2E3-74A6BAE88AFD}" destId="{BFB83919-14F4-48D2-85E0-9EFD8281D2C9}" srcOrd="1" destOrd="0" presId="urn:microsoft.com/office/officeart/2005/8/layout/list1"/>
    <dgm:cxn modelId="{FB4F7133-8ED1-4411-8842-C3D3C8965E59}" type="presParOf" srcId="{298280E6-2800-4027-A9C6-D88115616D3B}" destId="{AE1A8D8C-09FB-4332-A20A-9C51F4089AEE}" srcOrd="5" destOrd="0" presId="urn:microsoft.com/office/officeart/2005/8/layout/list1"/>
    <dgm:cxn modelId="{21B37D2A-90A7-4E36-B859-04AF28C687C9}" type="presParOf" srcId="{298280E6-2800-4027-A9C6-D88115616D3B}" destId="{44D425A0-AAB6-4CAD-8B91-827749F77B9D}" srcOrd="6" destOrd="0" presId="urn:microsoft.com/office/officeart/2005/8/layout/list1"/>
    <dgm:cxn modelId="{282C8BAE-9EFD-4CC7-87D2-23E7CF9ED290}" type="presParOf" srcId="{298280E6-2800-4027-A9C6-D88115616D3B}" destId="{51572257-6C4B-4290-B74C-9F8391BE8953}" srcOrd="7" destOrd="0" presId="urn:microsoft.com/office/officeart/2005/8/layout/list1"/>
    <dgm:cxn modelId="{CF0A8559-AF0F-479A-AE96-1F91B6C617C9}" type="presParOf" srcId="{298280E6-2800-4027-A9C6-D88115616D3B}" destId="{19157E72-E16D-4BA8-A9AB-2FA7FBCF38AB}" srcOrd="8" destOrd="0" presId="urn:microsoft.com/office/officeart/2005/8/layout/list1"/>
    <dgm:cxn modelId="{CD5D3C7B-8669-4FC8-86FF-3C98D6D7C179}" type="presParOf" srcId="{19157E72-E16D-4BA8-A9AB-2FA7FBCF38AB}" destId="{65500503-2047-45A0-A8CD-DFFA8A9B1619}" srcOrd="0" destOrd="0" presId="urn:microsoft.com/office/officeart/2005/8/layout/list1"/>
    <dgm:cxn modelId="{EDD94973-1E80-4091-A2F4-165BBCEA44C7}" type="presParOf" srcId="{19157E72-E16D-4BA8-A9AB-2FA7FBCF38AB}" destId="{5D6CE559-6783-4BF9-8424-C9BCD48D73A0}" srcOrd="1" destOrd="0" presId="urn:microsoft.com/office/officeart/2005/8/layout/list1"/>
    <dgm:cxn modelId="{E3C3E4B0-D5B9-44DC-8DE3-30C1A7CA02C3}" type="presParOf" srcId="{298280E6-2800-4027-A9C6-D88115616D3B}" destId="{EDF0E3C6-DC93-49E9-AB88-3AADE5D0EAD2}" srcOrd="9" destOrd="0" presId="urn:microsoft.com/office/officeart/2005/8/layout/list1"/>
    <dgm:cxn modelId="{C0919D1F-D7AA-47CA-A953-71311DC43748}" type="presParOf" srcId="{298280E6-2800-4027-A9C6-D88115616D3B}" destId="{FA850FD5-374E-440A-A9BB-B5FCC90B2D11}" srcOrd="10" destOrd="0" presId="urn:microsoft.com/office/officeart/2005/8/layout/list1"/>
    <dgm:cxn modelId="{BA73DA37-2C76-47FC-B56D-6357056BD92A}" type="presParOf" srcId="{298280E6-2800-4027-A9C6-D88115616D3B}" destId="{7EC76801-7F78-42E6-AC1B-EF76BF09659D}" srcOrd="11" destOrd="0" presId="urn:microsoft.com/office/officeart/2005/8/layout/list1"/>
    <dgm:cxn modelId="{AA81983A-A966-431A-8027-61C033B2C2D0}" type="presParOf" srcId="{298280E6-2800-4027-A9C6-D88115616D3B}" destId="{6B4564D3-0678-40E3-A53B-5EA7D5B1BA1D}" srcOrd="12" destOrd="0" presId="urn:microsoft.com/office/officeart/2005/8/layout/list1"/>
    <dgm:cxn modelId="{885C4F3C-B225-421F-9644-DA5D468469DA}" type="presParOf" srcId="{6B4564D3-0678-40E3-A53B-5EA7D5B1BA1D}" destId="{4F67C00E-8703-4393-8640-C5D8E8F1701D}" srcOrd="0" destOrd="0" presId="urn:microsoft.com/office/officeart/2005/8/layout/list1"/>
    <dgm:cxn modelId="{4D3340E6-548A-4199-89F2-6690E79FDB89}" type="presParOf" srcId="{6B4564D3-0678-40E3-A53B-5EA7D5B1BA1D}" destId="{B35152E6-4273-42AA-929D-509027FB91AC}" srcOrd="1" destOrd="0" presId="urn:microsoft.com/office/officeart/2005/8/layout/list1"/>
    <dgm:cxn modelId="{91E735B6-5BFF-42AA-B1FF-C81092F18729}" type="presParOf" srcId="{298280E6-2800-4027-A9C6-D88115616D3B}" destId="{1904059A-EAAC-478C-A40E-BA42D0ED0B76}" srcOrd="13" destOrd="0" presId="urn:microsoft.com/office/officeart/2005/8/layout/list1"/>
    <dgm:cxn modelId="{27373B48-6F86-480A-B87C-E82C07BCE75C}" type="presParOf" srcId="{298280E6-2800-4027-A9C6-D88115616D3B}" destId="{AC84F077-053C-488E-94A4-EAED46A74392}" srcOrd="14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284035-9BB3-4FD3-8586-A5B66C5B814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FAAE93D-28EC-4FBF-B639-FAAB17FD2CC5}">
      <dgm:prSet phldrT="[文本]" custT="1"/>
      <dgm:spPr/>
      <dgm:t>
        <a:bodyPr/>
        <a:lstStyle/>
        <a:p>
          <a:r>
            <a:rPr lang="zh-CN" altLang="en-US" sz="3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传统企业</a:t>
          </a:r>
          <a:endParaRPr lang="zh-CN" altLang="en-US" sz="3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3265EB9-A6CB-4473-B58A-5BFDA561E05D}" type="parTrans" cxnId="{CE9596FA-A265-458F-AB76-938A9AF95631}">
      <dgm:prSet/>
      <dgm:spPr/>
      <dgm:t>
        <a:bodyPr/>
        <a:lstStyle/>
        <a:p>
          <a:endParaRPr lang="zh-CN" altLang="en-US"/>
        </a:p>
      </dgm:t>
    </dgm:pt>
    <dgm:pt modelId="{5ABA5E12-E962-48AA-AF27-6358515981A4}" type="sibTrans" cxnId="{CE9596FA-A265-458F-AB76-938A9AF95631}">
      <dgm:prSet/>
      <dgm:spPr/>
      <dgm:t>
        <a:bodyPr/>
        <a:lstStyle/>
        <a:p>
          <a:endParaRPr lang="zh-CN" altLang="en-US"/>
        </a:p>
      </dgm:t>
    </dgm:pt>
    <dgm:pt modelId="{C5FD662E-F46A-4908-930A-D8A2098BF93C}">
      <dgm:prSet phldrT="[文本]" custT="1"/>
      <dgm:spPr/>
      <dgm:t>
        <a:bodyPr/>
        <a:lstStyle/>
        <a:p>
          <a:r>
            <a:rPr lang="en-US" altLang="zh-CN" sz="3000" dirty="0" smtClean="0"/>
            <a:t>O2O</a:t>
          </a:r>
          <a:r>
            <a:rPr lang="zh-CN" altLang="en-US" sz="3000" dirty="0" smtClean="0"/>
            <a:t>创业团队</a:t>
          </a:r>
          <a:endParaRPr lang="zh-CN" altLang="en-US" sz="3000" dirty="0"/>
        </a:p>
      </dgm:t>
    </dgm:pt>
    <dgm:pt modelId="{AD94BC1A-513F-4546-81AF-E6830F343BB9}" type="parTrans" cxnId="{28E4B06C-D58F-4F55-B2C3-619D2EA151EB}">
      <dgm:prSet/>
      <dgm:spPr/>
      <dgm:t>
        <a:bodyPr/>
        <a:lstStyle/>
        <a:p>
          <a:endParaRPr lang="zh-CN" altLang="en-US"/>
        </a:p>
      </dgm:t>
    </dgm:pt>
    <dgm:pt modelId="{4C14941A-C2C6-4629-8FD2-CB28040F3087}" type="sibTrans" cxnId="{28E4B06C-D58F-4F55-B2C3-619D2EA151EB}">
      <dgm:prSet/>
      <dgm:spPr/>
      <dgm:t>
        <a:bodyPr/>
        <a:lstStyle/>
        <a:p>
          <a:endParaRPr lang="zh-CN" altLang="en-US"/>
        </a:p>
      </dgm:t>
    </dgm:pt>
    <dgm:pt modelId="{DD0183EB-5625-4504-B825-1F66946D184B}">
      <dgm:prSet phldrT="[文本]" custT="1"/>
      <dgm:spPr/>
      <dgm:t>
        <a:bodyPr/>
        <a:lstStyle/>
        <a:p>
          <a:r>
            <a:rPr lang="en-US" altLang="zh-CN" sz="3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BAT</a:t>
          </a:r>
          <a:r>
            <a:rPr lang="zh-CN" altLang="en-US" sz="3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纷纷布局</a:t>
          </a:r>
          <a:endParaRPr lang="zh-CN" altLang="en-US" sz="3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65C7461-CA45-4B8D-853D-3D71FBB9EE4E}" type="parTrans" cxnId="{2A91C908-F639-4741-B86D-CC0DB770DAFC}">
      <dgm:prSet/>
      <dgm:spPr/>
      <dgm:t>
        <a:bodyPr/>
        <a:lstStyle/>
        <a:p>
          <a:endParaRPr lang="zh-CN" altLang="en-US"/>
        </a:p>
      </dgm:t>
    </dgm:pt>
    <dgm:pt modelId="{A17B2A75-1BBB-44F0-8EC9-44FD64324CB1}" type="sibTrans" cxnId="{2A91C908-F639-4741-B86D-CC0DB770DAFC}">
      <dgm:prSet/>
      <dgm:spPr/>
      <dgm:t>
        <a:bodyPr/>
        <a:lstStyle/>
        <a:p>
          <a:endParaRPr lang="zh-CN" altLang="en-US"/>
        </a:p>
      </dgm:t>
    </dgm:pt>
    <dgm:pt modelId="{CAEE17A4-C392-4586-A883-0FEF648F2E76}" type="pres">
      <dgm:prSet presAssocID="{86284035-9BB3-4FD3-8586-A5B66C5B814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2D5B64F-6EB5-46DD-86AC-BA7C346ECBB8}" type="pres">
      <dgm:prSet presAssocID="{86284035-9BB3-4FD3-8586-A5B66C5B8146}" presName="wedge1" presStyleLbl="node1" presStyleIdx="0" presStyleCnt="3"/>
      <dgm:spPr/>
      <dgm:t>
        <a:bodyPr/>
        <a:lstStyle/>
        <a:p>
          <a:endParaRPr lang="zh-CN" altLang="en-US"/>
        </a:p>
      </dgm:t>
    </dgm:pt>
    <dgm:pt modelId="{4635AB94-6308-4E72-9156-468998F6460A}" type="pres">
      <dgm:prSet presAssocID="{86284035-9BB3-4FD3-8586-A5B66C5B8146}" presName="dummy1a" presStyleCnt="0"/>
      <dgm:spPr/>
    </dgm:pt>
    <dgm:pt modelId="{DA013AA5-9741-4282-89E2-1D69F7418F82}" type="pres">
      <dgm:prSet presAssocID="{86284035-9BB3-4FD3-8586-A5B66C5B8146}" presName="dummy1b" presStyleCnt="0"/>
      <dgm:spPr/>
    </dgm:pt>
    <dgm:pt modelId="{6CAA796F-1DDD-4567-BA8D-17B0FDC87D94}" type="pres">
      <dgm:prSet presAssocID="{86284035-9BB3-4FD3-8586-A5B66C5B814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AD2B36-5652-4ECE-8CC7-FAF5DF1D2F64}" type="pres">
      <dgm:prSet presAssocID="{86284035-9BB3-4FD3-8586-A5B66C5B8146}" presName="wedge2" presStyleLbl="node1" presStyleIdx="1" presStyleCnt="3"/>
      <dgm:spPr/>
      <dgm:t>
        <a:bodyPr/>
        <a:lstStyle/>
        <a:p>
          <a:endParaRPr lang="zh-CN" altLang="en-US"/>
        </a:p>
      </dgm:t>
    </dgm:pt>
    <dgm:pt modelId="{20A9D245-77AA-450E-8843-289BAD41BB23}" type="pres">
      <dgm:prSet presAssocID="{86284035-9BB3-4FD3-8586-A5B66C5B8146}" presName="dummy2a" presStyleCnt="0"/>
      <dgm:spPr/>
    </dgm:pt>
    <dgm:pt modelId="{9A774813-F588-4EBE-B2FF-BFE7C431039F}" type="pres">
      <dgm:prSet presAssocID="{86284035-9BB3-4FD3-8586-A5B66C5B8146}" presName="dummy2b" presStyleCnt="0"/>
      <dgm:spPr/>
    </dgm:pt>
    <dgm:pt modelId="{0D91F20D-0874-4428-AD98-C37EA11CE8B2}" type="pres">
      <dgm:prSet presAssocID="{86284035-9BB3-4FD3-8586-A5B66C5B814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F64D04-2611-43A7-AD5A-5755E2D9EE47}" type="pres">
      <dgm:prSet presAssocID="{86284035-9BB3-4FD3-8586-A5B66C5B8146}" presName="wedge3" presStyleLbl="node1" presStyleIdx="2" presStyleCnt="3"/>
      <dgm:spPr/>
      <dgm:t>
        <a:bodyPr/>
        <a:lstStyle/>
        <a:p>
          <a:endParaRPr lang="zh-CN" altLang="en-US"/>
        </a:p>
      </dgm:t>
    </dgm:pt>
    <dgm:pt modelId="{64514E5D-C6E8-4548-B332-983D1FC67D40}" type="pres">
      <dgm:prSet presAssocID="{86284035-9BB3-4FD3-8586-A5B66C5B8146}" presName="dummy3a" presStyleCnt="0"/>
      <dgm:spPr/>
    </dgm:pt>
    <dgm:pt modelId="{BFBD566D-7CE5-4C75-8B6F-96DE8F0263FF}" type="pres">
      <dgm:prSet presAssocID="{86284035-9BB3-4FD3-8586-A5B66C5B8146}" presName="dummy3b" presStyleCnt="0"/>
      <dgm:spPr/>
    </dgm:pt>
    <dgm:pt modelId="{7B51958D-D19D-498B-9478-6C9FC2C3D3A2}" type="pres">
      <dgm:prSet presAssocID="{86284035-9BB3-4FD3-8586-A5B66C5B814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1716E5-2068-49ED-890E-97049FB8F5F2}" type="pres">
      <dgm:prSet presAssocID="{5ABA5E12-E962-48AA-AF27-6358515981A4}" presName="arrowWedge1" presStyleLbl="fgSibTrans2D1" presStyleIdx="0" presStyleCnt="3"/>
      <dgm:spPr/>
    </dgm:pt>
    <dgm:pt modelId="{A7483018-5591-420D-A396-1E55D6A6BB7A}" type="pres">
      <dgm:prSet presAssocID="{4C14941A-C2C6-4629-8FD2-CB28040F3087}" presName="arrowWedge2" presStyleLbl="fgSibTrans2D1" presStyleIdx="1" presStyleCnt="3"/>
      <dgm:spPr/>
    </dgm:pt>
    <dgm:pt modelId="{4812712D-C7B5-4354-B062-41E72BCF0566}" type="pres">
      <dgm:prSet presAssocID="{A17B2A75-1BBB-44F0-8EC9-44FD64324CB1}" presName="arrowWedge3" presStyleLbl="fgSibTrans2D1" presStyleIdx="2" presStyleCnt="3"/>
      <dgm:spPr/>
    </dgm:pt>
  </dgm:ptLst>
  <dgm:cxnLst>
    <dgm:cxn modelId="{BC37DF3E-B9A3-423C-86A7-F5348BA05300}" type="presOf" srcId="{DD0183EB-5625-4504-B825-1F66946D184B}" destId="{F8F64D04-2611-43A7-AD5A-5755E2D9EE47}" srcOrd="0" destOrd="0" presId="urn:microsoft.com/office/officeart/2005/8/layout/cycle8"/>
    <dgm:cxn modelId="{7655E85D-D183-407E-92C4-B65DE6D66C1D}" type="presOf" srcId="{C5FD662E-F46A-4908-930A-D8A2098BF93C}" destId="{0D91F20D-0874-4428-AD98-C37EA11CE8B2}" srcOrd="1" destOrd="0" presId="urn:microsoft.com/office/officeart/2005/8/layout/cycle8"/>
    <dgm:cxn modelId="{BC61ED3A-A097-4D7C-8ED8-816740552FC0}" type="presOf" srcId="{C5FD662E-F46A-4908-930A-D8A2098BF93C}" destId="{E2AD2B36-5652-4ECE-8CC7-FAF5DF1D2F64}" srcOrd="0" destOrd="0" presId="urn:microsoft.com/office/officeart/2005/8/layout/cycle8"/>
    <dgm:cxn modelId="{324AE163-3C28-4089-877C-47E788F4C6FD}" type="presOf" srcId="{DFAAE93D-28EC-4FBF-B639-FAAB17FD2CC5}" destId="{F2D5B64F-6EB5-46DD-86AC-BA7C346ECBB8}" srcOrd="0" destOrd="0" presId="urn:microsoft.com/office/officeart/2005/8/layout/cycle8"/>
    <dgm:cxn modelId="{414B989E-8E31-41AE-A194-3E4837269870}" type="presOf" srcId="{86284035-9BB3-4FD3-8586-A5B66C5B8146}" destId="{CAEE17A4-C392-4586-A883-0FEF648F2E76}" srcOrd="0" destOrd="0" presId="urn:microsoft.com/office/officeart/2005/8/layout/cycle8"/>
    <dgm:cxn modelId="{70AE0E46-4F05-4312-8E4F-AB2BB9473D26}" type="presOf" srcId="{DFAAE93D-28EC-4FBF-B639-FAAB17FD2CC5}" destId="{6CAA796F-1DDD-4567-BA8D-17B0FDC87D94}" srcOrd="1" destOrd="0" presId="urn:microsoft.com/office/officeart/2005/8/layout/cycle8"/>
    <dgm:cxn modelId="{57E20FE5-8288-422C-B445-ECB41CBD685B}" type="presOf" srcId="{DD0183EB-5625-4504-B825-1F66946D184B}" destId="{7B51958D-D19D-498B-9478-6C9FC2C3D3A2}" srcOrd="1" destOrd="0" presId="urn:microsoft.com/office/officeart/2005/8/layout/cycle8"/>
    <dgm:cxn modelId="{CE9596FA-A265-458F-AB76-938A9AF95631}" srcId="{86284035-9BB3-4FD3-8586-A5B66C5B8146}" destId="{DFAAE93D-28EC-4FBF-B639-FAAB17FD2CC5}" srcOrd="0" destOrd="0" parTransId="{A3265EB9-A6CB-4473-B58A-5BFDA561E05D}" sibTransId="{5ABA5E12-E962-48AA-AF27-6358515981A4}"/>
    <dgm:cxn modelId="{2A91C908-F639-4741-B86D-CC0DB770DAFC}" srcId="{86284035-9BB3-4FD3-8586-A5B66C5B8146}" destId="{DD0183EB-5625-4504-B825-1F66946D184B}" srcOrd="2" destOrd="0" parTransId="{A65C7461-CA45-4B8D-853D-3D71FBB9EE4E}" sibTransId="{A17B2A75-1BBB-44F0-8EC9-44FD64324CB1}"/>
    <dgm:cxn modelId="{28E4B06C-D58F-4F55-B2C3-619D2EA151EB}" srcId="{86284035-9BB3-4FD3-8586-A5B66C5B8146}" destId="{C5FD662E-F46A-4908-930A-D8A2098BF93C}" srcOrd="1" destOrd="0" parTransId="{AD94BC1A-513F-4546-81AF-E6830F343BB9}" sibTransId="{4C14941A-C2C6-4629-8FD2-CB28040F3087}"/>
    <dgm:cxn modelId="{5846FBDD-ECE6-4907-827C-E8962680653E}" type="presParOf" srcId="{CAEE17A4-C392-4586-A883-0FEF648F2E76}" destId="{F2D5B64F-6EB5-46DD-86AC-BA7C346ECBB8}" srcOrd="0" destOrd="0" presId="urn:microsoft.com/office/officeart/2005/8/layout/cycle8"/>
    <dgm:cxn modelId="{1C107F30-E355-461F-89C6-7886189FA40B}" type="presParOf" srcId="{CAEE17A4-C392-4586-A883-0FEF648F2E76}" destId="{4635AB94-6308-4E72-9156-468998F6460A}" srcOrd="1" destOrd="0" presId="urn:microsoft.com/office/officeart/2005/8/layout/cycle8"/>
    <dgm:cxn modelId="{7018F934-818C-45B8-B377-41A368D9E91B}" type="presParOf" srcId="{CAEE17A4-C392-4586-A883-0FEF648F2E76}" destId="{DA013AA5-9741-4282-89E2-1D69F7418F82}" srcOrd="2" destOrd="0" presId="urn:microsoft.com/office/officeart/2005/8/layout/cycle8"/>
    <dgm:cxn modelId="{B5F5CE8A-F3E6-43BA-8319-2797EF173133}" type="presParOf" srcId="{CAEE17A4-C392-4586-A883-0FEF648F2E76}" destId="{6CAA796F-1DDD-4567-BA8D-17B0FDC87D94}" srcOrd="3" destOrd="0" presId="urn:microsoft.com/office/officeart/2005/8/layout/cycle8"/>
    <dgm:cxn modelId="{4C70EB93-483E-491E-BC37-8901FDDFCCFB}" type="presParOf" srcId="{CAEE17A4-C392-4586-A883-0FEF648F2E76}" destId="{E2AD2B36-5652-4ECE-8CC7-FAF5DF1D2F64}" srcOrd="4" destOrd="0" presId="urn:microsoft.com/office/officeart/2005/8/layout/cycle8"/>
    <dgm:cxn modelId="{1E311867-4E3C-44A4-B1F8-C496E11D6C4B}" type="presParOf" srcId="{CAEE17A4-C392-4586-A883-0FEF648F2E76}" destId="{20A9D245-77AA-450E-8843-289BAD41BB23}" srcOrd="5" destOrd="0" presId="urn:microsoft.com/office/officeart/2005/8/layout/cycle8"/>
    <dgm:cxn modelId="{0FE3CC2F-4BDB-4082-B027-3D69A043C3F1}" type="presParOf" srcId="{CAEE17A4-C392-4586-A883-0FEF648F2E76}" destId="{9A774813-F588-4EBE-B2FF-BFE7C431039F}" srcOrd="6" destOrd="0" presId="urn:microsoft.com/office/officeart/2005/8/layout/cycle8"/>
    <dgm:cxn modelId="{947A6D4F-2B0B-40FC-9B83-CFB911D20AEF}" type="presParOf" srcId="{CAEE17A4-C392-4586-A883-0FEF648F2E76}" destId="{0D91F20D-0874-4428-AD98-C37EA11CE8B2}" srcOrd="7" destOrd="0" presId="urn:microsoft.com/office/officeart/2005/8/layout/cycle8"/>
    <dgm:cxn modelId="{51963EAB-C990-4429-BA97-AA09C1AE4341}" type="presParOf" srcId="{CAEE17A4-C392-4586-A883-0FEF648F2E76}" destId="{F8F64D04-2611-43A7-AD5A-5755E2D9EE47}" srcOrd="8" destOrd="0" presId="urn:microsoft.com/office/officeart/2005/8/layout/cycle8"/>
    <dgm:cxn modelId="{49C73C4E-1AE5-4A8F-B454-780C84873927}" type="presParOf" srcId="{CAEE17A4-C392-4586-A883-0FEF648F2E76}" destId="{64514E5D-C6E8-4548-B332-983D1FC67D40}" srcOrd="9" destOrd="0" presId="urn:microsoft.com/office/officeart/2005/8/layout/cycle8"/>
    <dgm:cxn modelId="{C9D60597-1097-4FD7-B253-62C479851859}" type="presParOf" srcId="{CAEE17A4-C392-4586-A883-0FEF648F2E76}" destId="{BFBD566D-7CE5-4C75-8B6F-96DE8F0263FF}" srcOrd="10" destOrd="0" presId="urn:microsoft.com/office/officeart/2005/8/layout/cycle8"/>
    <dgm:cxn modelId="{5421F2A4-64A6-4C73-A0C7-3E1C37E1F888}" type="presParOf" srcId="{CAEE17A4-C392-4586-A883-0FEF648F2E76}" destId="{7B51958D-D19D-498B-9478-6C9FC2C3D3A2}" srcOrd="11" destOrd="0" presId="urn:microsoft.com/office/officeart/2005/8/layout/cycle8"/>
    <dgm:cxn modelId="{AFA5F535-59A3-4F7E-9B44-825F72E85D5C}" type="presParOf" srcId="{CAEE17A4-C392-4586-A883-0FEF648F2E76}" destId="{A41716E5-2068-49ED-890E-97049FB8F5F2}" srcOrd="12" destOrd="0" presId="urn:microsoft.com/office/officeart/2005/8/layout/cycle8"/>
    <dgm:cxn modelId="{8770C5B6-011D-4982-AC9D-888985849323}" type="presParOf" srcId="{CAEE17A4-C392-4586-A883-0FEF648F2E76}" destId="{A7483018-5591-420D-A396-1E55D6A6BB7A}" srcOrd="13" destOrd="0" presId="urn:microsoft.com/office/officeart/2005/8/layout/cycle8"/>
    <dgm:cxn modelId="{B0728504-6013-4CD4-A821-76FAEAEB598F}" type="presParOf" srcId="{CAEE17A4-C392-4586-A883-0FEF648F2E76}" destId="{4812712D-C7B5-4354-B062-41E72BCF056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BBC50E-E2A4-4B98-9D6C-91EF8B3040F6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</dgm:pt>
    <dgm:pt modelId="{57C40AFC-AEEC-482A-9D04-73605EDC99C8}">
      <dgm:prSet phldrT="[文本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CN" dirty="0" smtClean="0"/>
            <a:t>1.</a:t>
          </a:r>
          <a:r>
            <a:rPr lang="zh-CN" altLang="en-US" dirty="0" smtClean="0"/>
            <a:t>高强度地面推广</a:t>
          </a:r>
          <a:endParaRPr lang="zh-CN" altLang="en-US" dirty="0"/>
        </a:p>
      </dgm:t>
    </dgm:pt>
    <dgm:pt modelId="{1BF7E797-D3A3-42C4-B3BA-7EFEFBEB951D}" type="parTrans" cxnId="{251BB8A0-3B61-4B1E-846E-A2AEE19AAA51}">
      <dgm:prSet/>
      <dgm:spPr/>
      <dgm:t>
        <a:bodyPr/>
        <a:lstStyle/>
        <a:p>
          <a:endParaRPr lang="zh-CN" altLang="en-US"/>
        </a:p>
      </dgm:t>
    </dgm:pt>
    <dgm:pt modelId="{FCEF726F-93BA-4091-AE2D-00E712852BC2}" type="sibTrans" cxnId="{251BB8A0-3B61-4B1E-846E-A2AEE19AAA51}">
      <dgm:prSet/>
      <dgm:spPr/>
      <dgm:t>
        <a:bodyPr/>
        <a:lstStyle/>
        <a:p>
          <a:endParaRPr lang="zh-CN" altLang="en-US"/>
        </a:p>
      </dgm:t>
    </dgm:pt>
    <dgm:pt modelId="{D78BB082-BBB2-4B24-9496-831AAA445BC0}">
      <dgm:prSet phldrT="[文本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CN" dirty="0" smtClean="0"/>
            <a:t>2.</a:t>
          </a:r>
          <a:r>
            <a:rPr lang="zh-CN" altLang="en-US" dirty="0" smtClean="0"/>
            <a:t>整合商家资源</a:t>
          </a:r>
          <a:endParaRPr lang="zh-CN" altLang="en-US" dirty="0"/>
        </a:p>
      </dgm:t>
    </dgm:pt>
    <dgm:pt modelId="{9AFE7A43-E0A6-4361-A574-BC1DC4FAA0AF}" type="parTrans" cxnId="{EB31FAF8-6EEC-47C4-A300-EFC09B77AA5B}">
      <dgm:prSet/>
      <dgm:spPr/>
      <dgm:t>
        <a:bodyPr/>
        <a:lstStyle/>
        <a:p>
          <a:endParaRPr lang="zh-CN" altLang="en-US"/>
        </a:p>
      </dgm:t>
    </dgm:pt>
    <dgm:pt modelId="{716304DF-0275-458A-A4E2-C56B0F0F0EA1}" type="sibTrans" cxnId="{EB31FAF8-6EEC-47C4-A300-EFC09B77AA5B}">
      <dgm:prSet/>
      <dgm:spPr/>
      <dgm:t>
        <a:bodyPr/>
        <a:lstStyle/>
        <a:p>
          <a:endParaRPr lang="zh-CN" altLang="en-US"/>
        </a:p>
      </dgm:t>
    </dgm:pt>
    <dgm:pt modelId="{68D28581-D9A2-4EEA-987E-9DDE45DDF31E}" type="pres">
      <dgm:prSet presAssocID="{DBBBC50E-E2A4-4B98-9D6C-91EF8B3040F6}" presName="cycle" presStyleCnt="0">
        <dgm:presLayoutVars>
          <dgm:dir/>
          <dgm:resizeHandles val="exact"/>
        </dgm:presLayoutVars>
      </dgm:prSet>
      <dgm:spPr/>
    </dgm:pt>
    <dgm:pt modelId="{79218FFB-3BD7-4A25-BB2E-44A6B7FED302}" type="pres">
      <dgm:prSet presAssocID="{57C40AFC-AEEC-482A-9D04-73605EDC99C8}" presName="arrow" presStyleLbl="node1" presStyleIdx="0" presStyleCnt="2" custScaleX="5613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5B23C1-8A54-4846-AD6B-3AB3B514666F}" type="pres">
      <dgm:prSet presAssocID="{D78BB082-BBB2-4B24-9496-831AAA445BC0}" presName="arrow" presStyleLbl="node1" presStyleIdx="1" presStyleCnt="2" custScaleX="6337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51BB8A0-3B61-4B1E-846E-A2AEE19AAA51}" srcId="{DBBBC50E-E2A4-4B98-9D6C-91EF8B3040F6}" destId="{57C40AFC-AEEC-482A-9D04-73605EDC99C8}" srcOrd="0" destOrd="0" parTransId="{1BF7E797-D3A3-42C4-B3BA-7EFEFBEB951D}" sibTransId="{FCEF726F-93BA-4091-AE2D-00E712852BC2}"/>
    <dgm:cxn modelId="{7214DCA5-1F96-443E-9B8A-A3BF2D8BF553}" type="presOf" srcId="{57C40AFC-AEEC-482A-9D04-73605EDC99C8}" destId="{79218FFB-3BD7-4A25-BB2E-44A6B7FED302}" srcOrd="0" destOrd="0" presId="urn:microsoft.com/office/officeart/2005/8/layout/arrow1"/>
    <dgm:cxn modelId="{388B54F5-71F5-4B71-8077-F4DF4EEC7E25}" type="presOf" srcId="{DBBBC50E-E2A4-4B98-9D6C-91EF8B3040F6}" destId="{68D28581-D9A2-4EEA-987E-9DDE45DDF31E}" srcOrd="0" destOrd="0" presId="urn:microsoft.com/office/officeart/2005/8/layout/arrow1"/>
    <dgm:cxn modelId="{DF4CDCB2-F96D-4877-AFF4-B716062C3226}" type="presOf" srcId="{D78BB082-BBB2-4B24-9496-831AAA445BC0}" destId="{F65B23C1-8A54-4846-AD6B-3AB3B514666F}" srcOrd="0" destOrd="0" presId="urn:microsoft.com/office/officeart/2005/8/layout/arrow1"/>
    <dgm:cxn modelId="{EB31FAF8-6EEC-47C4-A300-EFC09B77AA5B}" srcId="{DBBBC50E-E2A4-4B98-9D6C-91EF8B3040F6}" destId="{D78BB082-BBB2-4B24-9496-831AAA445BC0}" srcOrd="1" destOrd="0" parTransId="{9AFE7A43-E0A6-4361-A574-BC1DC4FAA0AF}" sibTransId="{716304DF-0275-458A-A4E2-C56B0F0F0EA1}"/>
    <dgm:cxn modelId="{FCA971EC-51F0-4660-BF99-58DB0BE6817A}" type="presParOf" srcId="{68D28581-D9A2-4EEA-987E-9DDE45DDF31E}" destId="{79218FFB-3BD7-4A25-BB2E-44A6B7FED302}" srcOrd="0" destOrd="0" presId="urn:microsoft.com/office/officeart/2005/8/layout/arrow1"/>
    <dgm:cxn modelId="{C321C8D6-CDEA-4D41-ADC0-D90102BAFC63}" type="presParOf" srcId="{68D28581-D9A2-4EEA-987E-9DDE45DDF31E}" destId="{F65B23C1-8A54-4846-AD6B-3AB3B514666F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D85FE9-E774-4C55-B624-C18F14D082C6}" type="doc">
      <dgm:prSet loTypeId="urn:microsoft.com/office/officeart/2005/8/layout/pyramid2" loCatId="pyramid" qsTypeId="urn:microsoft.com/office/officeart/2005/8/quickstyle/3d5" qsCatId="3D" csTypeId="urn:microsoft.com/office/officeart/2005/8/colors/accent1_2" csCatId="accent1" phldr="1"/>
      <dgm:spPr/>
    </dgm:pt>
    <dgm:pt modelId="{2E293A58-FFE4-428A-B824-C66157D81C37}">
      <dgm:prSet phldrT="[文本]"/>
      <dgm:spPr/>
      <dgm:t>
        <a:bodyPr/>
        <a:lstStyle/>
        <a:p>
          <a:r>
            <a:rPr lang="zh-CN" altLang="en-US" b="1" dirty="0" smtClean="0"/>
            <a:t>四大外卖平台无线打印服务</a:t>
          </a:r>
          <a:endParaRPr lang="zh-CN" altLang="en-US" b="1" dirty="0"/>
        </a:p>
      </dgm:t>
    </dgm:pt>
    <dgm:pt modelId="{AD58DFD9-9577-4E5E-8FD4-FFC6054EAFA2}" type="parTrans" cxnId="{4600B2AF-CAA4-4B52-8FAC-3198CFF86144}">
      <dgm:prSet/>
      <dgm:spPr/>
      <dgm:t>
        <a:bodyPr/>
        <a:lstStyle/>
        <a:p>
          <a:endParaRPr lang="zh-CN" altLang="en-US"/>
        </a:p>
      </dgm:t>
    </dgm:pt>
    <dgm:pt modelId="{28813E08-EED6-4245-9737-D7B6D6C057FC}" type="sibTrans" cxnId="{4600B2AF-CAA4-4B52-8FAC-3198CFF86144}">
      <dgm:prSet/>
      <dgm:spPr/>
      <dgm:t>
        <a:bodyPr/>
        <a:lstStyle/>
        <a:p>
          <a:endParaRPr lang="zh-CN" altLang="en-US"/>
        </a:p>
      </dgm:t>
    </dgm:pt>
    <dgm:pt modelId="{C30B0B7E-5B31-47CA-8B0C-664B387645CC}">
      <dgm:prSet phldrT="[文本]"/>
      <dgm:spPr/>
      <dgm:t>
        <a:bodyPr/>
        <a:lstStyle/>
        <a:p>
          <a:r>
            <a:rPr lang="zh-CN" altLang="en-US" b="1" dirty="0" smtClean="0"/>
            <a:t>简易版云</a:t>
          </a:r>
          <a:r>
            <a:rPr lang="en-US" altLang="zh-CN" b="1" dirty="0" smtClean="0"/>
            <a:t>POS</a:t>
          </a:r>
          <a:r>
            <a:rPr lang="zh-CN" altLang="en-US" b="1" dirty="0" smtClean="0"/>
            <a:t>系统</a:t>
          </a:r>
          <a:endParaRPr lang="zh-CN" altLang="en-US" b="1" dirty="0"/>
        </a:p>
      </dgm:t>
    </dgm:pt>
    <dgm:pt modelId="{1F973863-0E0F-4B5D-8A6C-22E5B4B96EDD}" type="parTrans" cxnId="{AE20B8B3-1261-4116-9E03-44175BFF01FF}">
      <dgm:prSet/>
      <dgm:spPr/>
      <dgm:t>
        <a:bodyPr/>
        <a:lstStyle/>
        <a:p>
          <a:endParaRPr lang="zh-CN" altLang="en-US"/>
        </a:p>
      </dgm:t>
    </dgm:pt>
    <dgm:pt modelId="{EAFC37AE-6B04-42B3-9841-7980ADD7907A}" type="sibTrans" cxnId="{AE20B8B3-1261-4116-9E03-44175BFF01FF}">
      <dgm:prSet/>
      <dgm:spPr/>
      <dgm:t>
        <a:bodyPr/>
        <a:lstStyle/>
        <a:p>
          <a:endParaRPr lang="zh-CN" altLang="en-US"/>
        </a:p>
      </dgm:t>
    </dgm:pt>
    <dgm:pt modelId="{D8BD4F8C-7EE9-446E-9C80-8842FD4E2109}">
      <dgm:prSet phldrT="[文本]"/>
      <dgm:spPr/>
      <dgm:t>
        <a:bodyPr/>
        <a:lstStyle/>
        <a:p>
          <a:r>
            <a:rPr lang="en-US" altLang="zh-CN" b="1" dirty="0" smtClean="0"/>
            <a:t>API</a:t>
          </a:r>
          <a:r>
            <a:rPr lang="zh-CN" altLang="en-US" b="1" dirty="0" smtClean="0"/>
            <a:t>开放平台</a:t>
          </a:r>
          <a:endParaRPr lang="zh-CN" altLang="en-US" b="1" dirty="0"/>
        </a:p>
      </dgm:t>
    </dgm:pt>
    <dgm:pt modelId="{906236D1-5358-4B43-8273-1FAA00588905}" type="parTrans" cxnId="{B3E405BF-BBA2-4D4A-A814-1C53EE2ABB29}">
      <dgm:prSet/>
      <dgm:spPr/>
      <dgm:t>
        <a:bodyPr/>
        <a:lstStyle/>
        <a:p>
          <a:endParaRPr lang="zh-CN" altLang="en-US"/>
        </a:p>
      </dgm:t>
    </dgm:pt>
    <dgm:pt modelId="{C40C9B24-1E0C-4661-94C9-9E6CF250734A}" type="sibTrans" cxnId="{B3E405BF-BBA2-4D4A-A814-1C53EE2ABB29}">
      <dgm:prSet/>
      <dgm:spPr/>
      <dgm:t>
        <a:bodyPr/>
        <a:lstStyle/>
        <a:p>
          <a:endParaRPr lang="zh-CN" altLang="en-US"/>
        </a:p>
      </dgm:t>
    </dgm:pt>
    <dgm:pt modelId="{7E84228A-A09F-44B7-AAFA-4081AB2900C0}">
      <dgm:prSet phldrT="[文本]"/>
      <dgm:spPr/>
      <dgm:t>
        <a:bodyPr/>
        <a:lstStyle/>
        <a:p>
          <a:r>
            <a:rPr lang="zh-CN" altLang="en-US" b="1" dirty="0" smtClean="0"/>
            <a:t>应用市场</a:t>
          </a:r>
          <a:endParaRPr lang="zh-CN" altLang="en-US" b="1" dirty="0"/>
        </a:p>
      </dgm:t>
    </dgm:pt>
    <dgm:pt modelId="{F0A03520-CA49-4EA3-86F2-AADC4739FDF1}" type="parTrans" cxnId="{16FB3FE8-8CB6-4481-920F-E15B555753A6}">
      <dgm:prSet/>
      <dgm:spPr/>
      <dgm:t>
        <a:bodyPr/>
        <a:lstStyle/>
        <a:p>
          <a:endParaRPr lang="zh-CN" altLang="en-US"/>
        </a:p>
      </dgm:t>
    </dgm:pt>
    <dgm:pt modelId="{7CDFEA84-ADC3-46EE-AA38-C9DDB66AC131}" type="sibTrans" cxnId="{16FB3FE8-8CB6-4481-920F-E15B555753A6}">
      <dgm:prSet/>
      <dgm:spPr/>
      <dgm:t>
        <a:bodyPr/>
        <a:lstStyle/>
        <a:p>
          <a:endParaRPr lang="zh-CN" altLang="en-US"/>
        </a:p>
      </dgm:t>
    </dgm:pt>
    <dgm:pt modelId="{F4833650-D4E2-463E-8ED6-5BF50999C64E}">
      <dgm:prSet phldrT="[文本]"/>
      <dgm:spPr/>
      <dgm:t>
        <a:bodyPr/>
        <a:lstStyle/>
        <a:p>
          <a:r>
            <a:rPr lang="zh-CN" altLang="en-US" b="1" dirty="0" smtClean="0"/>
            <a:t>便民服务（充值，缴费</a:t>
          </a:r>
          <a:r>
            <a:rPr lang="zh-CN" altLang="en-US" dirty="0" smtClean="0"/>
            <a:t>）</a:t>
          </a:r>
          <a:endParaRPr lang="zh-CN" altLang="en-US" dirty="0"/>
        </a:p>
      </dgm:t>
    </dgm:pt>
    <dgm:pt modelId="{B48CC6C7-239F-4C33-83D5-4F82F7284D16}" type="parTrans" cxnId="{5B762083-E508-4FE4-89CD-179FE9B5EEF0}">
      <dgm:prSet/>
      <dgm:spPr/>
      <dgm:t>
        <a:bodyPr/>
        <a:lstStyle/>
        <a:p>
          <a:endParaRPr lang="zh-CN" altLang="en-US"/>
        </a:p>
      </dgm:t>
    </dgm:pt>
    <dgm:pt modelId="{A3353086-7C1E-4365-855A-D309E6AB57B6}" type="sibTrans" cxnId="{5B762083-E508-4FE4-89CD-179FE9B5EEF0}">
      <dgm:prSet/>
      <dgm:spPr/>
      <dgm:t>
        <a:bodyPr/>
        <a:lstStyle/>
        <a:p>
          <a:endParaRPr lang="zh-CN" altLang="en-US"/>
        </a:p>
      </dgm:t>
    </dgm:pt>
    <dgm:pt modelId="{DDA63A50-51EC-4268-BF05-7D49B51A1CCC}" type="pres">
      <dgm:prSet presAssocID="{4BD85FE9-E774-4C55-B624-C18F14D082C6}" presName="compositeShape" presStyleCnt="0">
        <dgm:presLayoutVars>
          <dgm:dir/>
          <dgm:resizeHandles/>
        </dgm:presLayoutVars>
      </dgm:prSet>
      <dgm:spPr/>
    </dgm:pt>
    <dgm:pt modelId="{127FE6C3-D16D-4981-ADF4-1DC2423F53B9}" type="pres">
      <dgm:prSet presAssocID="{4BD85FE9-E774-4C55-B624-C18F14D082C6}" presName="pyramid" presStyleLbl="node1" presStyleIdx="0" presStyleCnt="1" custScaleX="124434"/>
      <dgm:spPr/>
    </dgm:pt>
    <dgm:pt modelId="{B4EF1339-446C-4650-BC82-E0300C279A22}" type="pres">
      <dgm:prSet presAssocID="{4BD85FE9-E774-4C55-B624-C18F14D082C6}" presName="theList" presStyleCnt="0"/>
      <dgm:spPr/>
    </dgm:pt>
    <dgm:pt modelId="{0CC6A6D9-52D8-4AA9-933D-8A2B2D7082C4}" type="pres">
      <dgm:prSet presAssocID="{2E293A58-FFE4-428A-B824-C66157D81C37}" presName="aNode" presStyleLbl="fgAcc1" presStyleIdx="0" presStyleCnt="5" custScaleX="130247" custLinFactY="20677" custLinFactNeighborX="7254" custLinFactNeighborY="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B0F0F6-315B-4618-BB57-C20219C45669}" type="pres">
      <dgm:prSet presAssocID="{2E293A58-FFE4-428A-B824-C66157D81C37}" presName="aSpace" presStyleCnt="0"/>
      <dgm:spPr/>
    </dgm:pt>
    <dgm:pt modelId="{AC8F6EAB-3C80-4257-AE1E-E32FA1FA2A1F}" type="pres">
      <dgm:prSet presAssocID="{C30B0B7E-5B31-47CA-8B0C-664B387645CC}" presName="aNode" presStyleLbl="fgAcc1" presStyleIdx="1" presStyleCnt="5" custScaleX="131125" custLinFactY="20677" custLinFactNeighborX="7254" custLinFactNeighborY="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E132FB-F240-4BAC-91FC-837D48AE7BB5}" type="pres">
      <dgm:prSet presAssocID="{C30B0B7E-5B31-47CA-8B0C-664B387645CC}" presName="aSpace" presStyleCnt="0"/>
      <dgm:spPr/>
    </dgm:pt>
    <dgm:pt modelId="{6FCF1519-B0AF-4A8F-BBED-0FD94A5E9849}" type="pres">
      <dgm:prSet presAssocID="{F4833650-D4E2-463E-8ED6-5BF50999C64E}" presName="aNode" presStyleLbl="fgAcc1" presStyleIdx="2" presStyleCnt="5" custScaleX="132180" custLinFactY="20677" custLinFactNeighborX="7254" custLinFactNeighborY="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36B246-0E4D-4E43-85E7-F04707C12288}" type="pres">
      <dgm:prSet presAssocID="{F4833650-D4E2-463E-8ED6-5BF50999C64E}" presName="aSpace" presStyleCnt="0"/>
      <dgm:spPr/>
    </dgm:pt>
    <dgm:pt modelId="{752C0094-5B53-4254-9D25-164D98D07ADF}" type="pres">
      <dgm:prSet presAssocID="{D8BD4F8C-7EE9-446E-9C80-8842FD4E2109}" presName="aNode" presStyleLbl="fgAcc1" presStyleIdx="3" presStyleCnt="5" custScaleX="131125" custLinFactY="20677" custLinFactNeighborX="7254" custLinFactNeighborY="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35F1213-3744-4B8D-89F7-3D3CA20EC50E}" type="pres">
      <dgm:prSet presAssocID="{D8BD4F8C-7EE9-446E-9C80-8842FD4E2109}" presName="aSpace" presStyleCnt="0"/>
      <dgm:spPr/>
    </dgm:pt>
    <dgm:pt modelId="{75866310-D1E4-4ABF-841D-C9265AB1FE8E}" type="pres">
      <dgm:prSet presAssocID="{7E84228A-A09F-44B7-AAFA-4081AB2900C0}" presName="aNode" presStyleLbl="fgAcc1" presStyleIdx="4" presStyleCnt="5" custScaleX="131125" custLinFactY="20677" custLinFactNeighborX="7254" custLinFactNeighborY="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DE61BA-5E88-49E0-8D9B-2DD8B7234C5B}" type="pres">
      <dgm:prSet presAssocID="{7E84228A-A09F-44B7-AAFA-4081AB2900C0}" presName="aSpace" presStyleCnt="0"/>
      <dgm:spPr/>
    </dgm:pt>
  </dgm:ptLst>
  <dgm:cxnLst>
    <dgm:cxn modelId="{4600B2AF-CAA4-4B52-8FAC-3198CFF86144}" srcId="{4BD85FE9-E774-4C55-B624-C18F14D082C6}" destId="{2E293A58-FFE4-428A-B824-C66157D81C37}" srcOrd="0" destOrd="0" parTransId="{AD58DFD9-9577-4E5E-8FD4-FFC6054EAFA2}" sibTransId="{28813E08-EED6-4245-9737-D7B6D6C057FC}"/>
    <dgm:cxn modelId="{2D0321B2-FDAA-431C-B98F-F6439A028199}" type="presOf" srcId="{7E84228A-A09F-44B7-AAFA-4081AB2900C0}" destId="{75866310-D1E4-4ABF-841D-C9265AB1FE8E}" srcOrd="0" destOrd="0" presId="urn:microsoft.com/office/officeart/2005/8/layout/pyramid2"/>
    <dgm:cxn modelId="{B3E405BF-BBA2-4D4A-A814-1C53EE2ABB29}" srcId="{4BD85FE9-E774-4C55-B624-C18F14D082C6}" destId="{D8BD4F8C-7EE9-446E-9C80-8842FD4E2109}" srcOrd="3" destOrd="0" parTransId="{906236D1-5358-4B43-8273-1FAA00588905}" sibTransId="{C40C9B24-1E0C-4661-94C9-9E6CF250734A}"/>
    <dgm:cxn modelId="{16FB3FE8-8CB6-4481-920F-E15B555753A6}" srcId="{4BD85FE9-E774-4C55-B624-C18F14D082C6}" destId="{7E84228A-A09F-44B7-AAFA-4081AB2900C0}" srcOrd="4" destOrd="0" parTransId="{F0A03520-CA49-4EA3-86F2-AADC4739FDF1}" sibTransId="{7CDFEA84-ADC3-46EE-AA38-C9DDB66AC131}"/>
    <dgm:cxn modelId="{3C0085F3-3A9B-4411-A725-BF917ED1472A}" type="presOf" srcId="{2E293A58-FFE4-428A-B824-C66157D81C37}" destId="{0CC6A6D9-52D8-4AA9-933D-8A2B2D7082C4}" srcOrd="0" destOrd="0" presId="urn:microsoft.com/office/officeart/2005/8/layout/pyramid2"/>
    <dgm:cxn modelId="{C42F1A3A-C696-458B-9BF9-7A7FF7E5ECAE}" type="presOf" srcId="{F4833650-D4E2-463E-8ED6-5BF50999C64E}" destId="{6FCF1519-B0AF-4A8F-BBED-0FD94A5E9849}" srcOrd="0" destOrd="0" presId="urn:microsoft.com/office/officeart/2005/8/layout/pyramid2"/>
    <dgm:cxn modelId="{AE20B8B3-1261-4116-9E03-44175BFF01FF}" srcId="{4BD85FE9-E774-4C55-B624-C18F14D082C6}" destId="{C30B0B7E-5B31-47CA-8B0C-664B387645CC}" srcOrd="1" destOrd="0" parTransId="{1F973863-0E0F-4B5D-8A6C-22E5B4B96EDD}" sibTransId="{EAFC37AE-6B04-42B3-9841-7980ADD7907A}"/>
    <dgm:cxn modelId="{AF8CF7BB-AD20-4186-AA5A-5173119A1C31}" type="presOf" srcId="{4BD85FE9-E774-4C55-B624-C18F14D082C6}" destId="{DDA63A50-51EC-4268-BF05-7D49B51A1CCC}" srcOrd="0" destOrd="0" presId="urn:microsoft.com/office/officeart/2005/8/layout/pyramid2"/>
    <dgm:cxn modelId="{824CEA56-20D3-42BF-BF92-3DC37DE31BF1}" type="presOf" srcId="{D8BD4F8C-7EE9-446E-9C80-8842FD4E2109}" destId="{752C0094-5B53-4254-9D25-164D98D07ADF}" srcOrd="0" destOrd="0" presId="urn:microsoft.com/office/officeart/2005/8/layout/pyramid2"/>
    <dgm:cxn modelId="{5B762083-E508-4FE4-89CD-179FE9B5EEF0}" srcId="{4BD85FE9-E774-4C55-B624-C18F14D082C6}" destId="{F4833650-D4E2-463E-8ED6-5BF50999C64E}" srcOrd="2" destOrd="0" parTransId="{B48CC6C7-239F-4C33-83D5-4F82F7284D16}" sibTransId="{A3353086-7C1E-4365-855A-D309E6AB57B6}"/>
    <dgm:cxn modelId="{18DB35BA-1CC6-4B8A-AECC-4F4B7C17893A}" type="presOf" srcId="{C30B0B7E-5B31-47CA-8B0C-664B387645CC}" destId="{AC8F6EAB-3C80-4257-AE1E-E32FA1FA2A1F}" srcOrd="0" destOrd="0" presId="urn:microsoft.com/office/officeart/2005/8/layout/pyramid2"/>
    <dgm:cxn modelId="{A41C881B-2379-47E6-BBC1-5BD4B87840BF}" type="presParOf" srcId="{DDA63A50-51EC-4268-BF05-7D49B51A1CCC}" destId="{127FE6C3-D16D-4981-ADF4-1DC2423F53B9}" srcOrd="0" destOrd="0" presId="urn:microsoft.com/office/officeart/2005/8/layout/pyramid2"/>
    <dgm:cxn modelId="{A534CD5F-A792-49CB-9B13-BF3D3E700B0B}" type="presParOf" srcId="{DDA63A50-51EC-4268-BF05-7D49B51A1CCC}" destId="{B4EF1339-446C-4650-BC82-E0300C279A22}" srcOrd="1" destOrd="0" presId="urn:microsoft.com/office/officeart/2005/8/layout/pyramid2"/>
    <dgm:cxn modelId="{6A9C1A1A-4413-4AF8-AD88-BD80D2C56286}" type="presParOf" srcId="{B4EF1339-446C-4650-BC82-E0300C279A22}" destId="{0CC6A6D9-52D8-4AA9-933D-8A2B2D7082C4}" srcOrd="0" destOrd="0" presId="urn:microsoft.com/office/officeart/2005/8/layout/pyramid2"/>
    <dgm:cxn modelId="{CDBAAB0E-7DE8-42C7-9246-25631E87AC0B}" type="presParOf" srcId="{B4EF1339-446C-4650-BC82-E0300C279A22}" destId="{7BB0F0F6-315B-4618-BB57-C20219C45669}" srcOrd="1" destOrd="0" presId="urn:microsoft.com/office/officeart/2005/8/layout/pyramid2"/>
    <dgm:cxn modelId="{42AFFF90-F5EE-4FF4-A992-C9462EEDF2CA}" type="presParOf" srcId="{B4EF1339-446C-4650-BC82-E0300C279A22}" destId="{AC8F6EAB-3C80-4257-AE1E-E32FA1FA2A1F}" srcOrd="2" destOrd="0" presId="urn:microsoft.com/office/officeart/2005/8/layout/pyramid2"/>
    <dgm:cxn modelId="{B1B0F72E-4450-4567-BB9F-A0730D4BF776}" type="presParOf" srcId="{B4EF1339-446C-4650-BC82-E0300C279A22}" destId="{01E132FB-F240-4BAC-91FC-837D48AE7BB5}" srcOrd="3" destOrd="0" presId="urn:microsoft.com/office/officeart/2005/8/layout/pyramid2"/>
    <dgm:cxn modelId="{20763D20-FDA5-4A48-A2A3-63097C09CEDD}" type="presParOf" srcId="{B4EF1339-446C-4650-BC82-E0300C279A22}" destId="{6FCF1519-B0AF-4A8F-BBED-0FD94A5E9849}" srcOrd="4" destOrd="0" presId="urn:microsoft.com/office/officeart/2005/8/layout/pyramid2"/>
    <dgm:cxn modelId="{26E4CEFC-1A85-4A17-8D74-84BB3614BCA2}" type="presParOf" srcId="{B4EF1339-446C-4650-BC82-E0300C279A22}" destId="{0E36B246-0E4D-4E43-85E7-F04707C12288}" srcOrd="5" destOrd="0" presId="urn:microsoft.com/office/officeart/2005/8/layout/pyramid2"/>
    <dgm:cxn modelId="{FC20C60D-2CAD-4418-99D9-37F10876AFE4}" type="presParOf" srcId="{B4EF1339-446C-4650-BC82-E0300C279A22}" destId="{752C0094-5B53-4254-9D25-164D98D07ADF}" srcOrd="6" destOrd="0" presId="urn:microsoft.com/office/officeart/2005/8/layout/pyramid2"/>
    <dgm:cxn modelId="{2F52E65D-634B-4A6B-BCD1-C13388280350}" type="presParOf" srcId="{B4EF1339-446C-4650-BC82-E0300C279A22}" destId="{D35F1213-3744-4B8D-89F7-3D3CA20EC50E}" srcOrd="7" destOrd="0" presId="urn:microsoft.com/office/officeart/2005/8/layout/pyramid2"/>
    <dgm:cxn modelId="{23D7925C-34F9-409E-BB3C-52C771C1ECF2}" type="presParOf" srcId="{B4EF1339-446C-4650-BC82-E0300C279A22}" destId="{75866310-D1E4-4ABF-841D-C9265AB1FE8E}" srcOrd="8" destOrd="0" presId="urn:microsoft.com/office/officeart/2005/8/layout/pyramid2"/>
    <dgm:cxn modelId="{BFCF8551-452D-45E2-A3E3-8802A8F91351}" type="presParOf" srcId="{B4EF1339-446C-4650-BC82-E0300C279A22}" destId="{01DE61BA-5E88-49E0-8D9B-2DD8B7234C5B}" srcOrd="9" destOrd="0" presId="urn:microsoft.com/office/officeart/2005/8/layout/pyramid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B82EDE-1965-412D-B2C2-C3E6CE443B8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BADAA9C-7175-4673-91A5-D3AB1FC13120}">
      <dgm:prSet phldrT="[文本]" custT="1"/>
      <dgm:spPr/>
      <dgm:t>
        <a:bodyPr/>
        <a:lstStyle/>
        <a:p>
          <a:r>
            <a:rPr lang="zh-CN" altLang="en-US" sz="2400" dirty="0" smtClean="0"/>
            <a:t>扫码支付</a:t>
          </a:r>
          <a:endParaRPr lang="zh-CN" altLang="en-US" sz="2400" dirty="0"/>
        </a:p>
      </dgm:t>
    </dgm:pt>
    <dgm:pt modelId="{B1EC3260-D819-4AD2-82D2-0FCA76A45707}" type="parTrans" cxnId="{0446145A-A2A4-4F8C-B938-414715DF7E80}">
      <dgm:prSet/>
      <dgm:spPr/>
      <dgm:t>
        <a:bodyPr/>
        <a:lstStyle/>
        <a:p>
          <a:endParaRPr lang="zh-CN" altLang="en-US"/>
        </a:p>
      </dgm:t>
    </dgm:pt>
    <dgm:pt modelId="{A0B16171-B715-4FEF-B9FA-E1BE797B1EAE}" type="sibTrans" cxnId="{0446145A-A2A4-4F8C-B938-414715DF7E80}">
      <dgm:prSet/>
      <dgm:spPr/>
      <dgm:t>
        <a:bodyPr/>
        <a:lstStyle/>
        <a:p>
          <a:endParaRPr lang="zh-CN" altLang="en-US"/>
        </a:p>
      </dgm:t>
    </dgm:pt>
    <dgm:pt modelId="{8E81E4EB-CCC2-481F-82C2-0F2567A7858C}">
      <dgm:prSet phldrT="[文本]" custT="1"/>
      <dgm:spPr/>
      <dgm:t>
        <a:bodyPr/>
        <a:lstStyle/>
        <a:p>
          <a:r>
            <a:rPr lang="zh-CN" altLang="en-US" sz="2400" dirty="0" smtClean="0"/>
            <a:t>银联刷卡</a:t>
          </a:r>
          <a:endParaRPr lang="zh-CN" altLang="en-US" sz="2400" dirty="0"/>
        </a:p>
      </dgm:t>
    </dgm:pt>
    <dgm:pt modelId="{67BC0F52-7553-4D8F-B718-DD1A3C445CDF}" type="parTrans" cxnId="{9D9E2094-D61C-4A91-ADBD-001CCDCDC88B}">
      <dgm:prSet/>
      <dgm:spPr/>
      <dgm:t>
        <a:bodyPr/>
        <a:lstStyle/>
        <a:p>
          <a:endParaRPr lang="zh-CN" altLang="en-US"/>
        </a:p>
      </dgm:t>
    </dgm:pt>
    <dgm:pt modelId="{FE948AFD-28B4-4E99-A3D0-4E40B3570BEA}" type="sibTrans" cxnId="{9D9E2094-D61C-4A91-ADBD-001CCDCDC88B}">
      <dgm:prSet/>
      <dgm:spPr/>
      <dgm:t>
        <a:bodyPr/>
        <a:lstStyle/>
        <a:p>
          <a:endParaRPr lang="zh-CN" altLang="en-US"/>
        </a:p>
      </dgm:t>
    </dgm:pt>
    <dgm:pt modelId="{08BEC6B7-F945-4C39-890A-126D287DC36E}">
      <dgm:prSet phldrT="[文本]" custT="1"/>
      <dgm:spPr/>
      <dgm:t>
        <a:bodyPr/>
        <a:lstStyle/>
        <a:p>
          <a:pPr algn="l"/>
          <a:r>
            <a:rPr lang="zh-CN" altLang="en-US" sz="2400" dirty="0" smtClean="0"/>
            <a:t>应用市场</a:t>
          </a:r>
          <a:endParaRPr lang="zh-CN" altLang="en-US" sz="2400" dirty="0"/>
        </a:p>
      </dgm:t>
    </dgm:pt>
    <dgm:pt modelId="{22F818B4-5357-434D-830D-DF717C3E7ACE}" type="parTrans" cxnId="{1D77A557-19DA-4FB7-985C-454681EBF67D}">
      <dgm:prSet/>
      <dgm:spPr/>
      <dgm:t>
        <a:bodyPr/>
        <a:lstStyle/>
        <a:p>
          <a:endParaRPr lang="zh-CN" altLang="en-US"/>
        </a:p>
      </dgm:t>
    </dgm:pt>
    <dgm:pt modelId="{78BD4BD2-C039-4CE0-BB0A-D2B3B6FF697D}" type="sibTrans" cxnId="{1D77A557-19DA-4FB7-985C-454681EBF67D}">
      <dgm:prSet/>
      <dgm:spPr/>
      <dgm:t>
        <a:bodyPr/>
        <a:lstStyle/>
        <a:p>
          <a:endParaRPr lang="zh-CN" altLang="en-US"/>
        </a:p>
      </dgm:t>
    </dgm:pt>
    <dgm:pt modelId="{DCC7A79D-E40F-42D0-AEF2-3B769BC624F0}">
      <dgm:prSet phldrT="[文本]" custT="1"/>
      <dgm:spPr/>
      <dgm:t>
        <a:bodyPr/>
        <a:lstStyle/>
        <a:p>
          <a:pPr algn="l"/>
          <a:r>
            <a:rPr lang="zh-CN" altLang="en-US" sz="2400" dirty="0" smtClean="0"/>
            <a:t>便民服务</a:t>
          </a:r>
          <a:endParaRPr lang="zh-CN" altLang="en-US" sz="2400" dirty="0"/>
        </a:p>
      </dgm:t>
    </dgm:pt>
    <dgm:pt modelId="{7870048B-04AD-4948-B284-0FDB6ABE82DF}" type="parTrans" cxnId="{0DA2FC60-E710-4D27-9739-40E09941A726}">
      <dgm:prSet/>
      <dgm:spPr/>
      <dgm:t>
        <a:bodyPr/>
        <a:lstStyle/>
        <a:p>
          <a:endParaRPr lang="zh-CN" altLang="en-US"/>
        </a:p>
      </dgm:t>
    </dgm:pt>
    <dgm:pt modelId="{140D369F-4BFA-4D99-AD48-6018B7004E1B}" type="sibTrans" cxnId="{0DA2FC60-E710-4D27-9739-40E09941A726}">
      <dgm:prSet/>
      <dgm:spPr/>
      <dgm:t>
        <a:bodyPr/>
        <a:lstStyle/>
        <a:p>
          <a:endParaRPr lang="zh-CN" altLang="en-US"/>
        </a:p>
      </dgm:t>
    </dgm:pt>
    <dgm:pt modelId="{E0CEC368-BC37-4C75-9420-3C1E94F8DB98}">
      <dgm:prSet phldrT="[文本]" custT="1"/>
      <dgm:spPr/>
      <dgm:t>
        <a:bodyPr/>
        <a:lstStyle/>
        <a:p>
          <a:pPr algn="l"/>
          <a:r>
            <a:rPr lang="zh-CN" altLang="en-US" sz="2400" dirty="0" smtClean="0"/>
            <a:t>收银系统</a:t>
          </a:r>
          <a:endParaRPr lang="zh-CN" altLang="en-US" sz="2400" dirty="0"/>
        </a:p>
      </dgm:t>
    </dgm:pt>
    <dgm:pt modelId="{15949824-DB6E-49BB-96DB-E8604911B08E}" type="parTrans" cxnId="{0133C93C-0BE3-4668-9587-36D517689D22}">
      <dgm:prSet/>
      <dgm:spPr/>
      <dgm:t>
        <a:bodyPr/>
        <a:lstStyle/>
        <a:p>
          <a:endParaRPr lang="zh-CN" altLang="en-US"/>
        </a:p>
      </dgm:t>
    </dgm:pt>
    <dgm:pt modelId="{9ECA4B8C-AE79-45F1-A31C-70869F8DBD45}" type="sibTrans" cxnId="{0133C93C-0BE3-4668-9587-36D517689D22}">
      <dgm:prSet/>
      <dgm:spPr/>
      <dgm:t>
        <a:bodyPr/>
        <a:lstStyle/>
        <a:p>
          <a:endParaRPr lang="zh-CN" altLang="en-US"/>
        </a:p>
      </dgm:t>
    </dgm:pt>
    <dgm:pt modelId="{100BD832-941D-4AFE-BDDC-C3B7E1655674}">
      <dgm:prSet phldrT="[文本]" custT="1"/>
      <dgm:spPr/>
      <dgm:t>
        <a:bodyPr/>
        <a:lstStyle/>
        <a:p>
          <a:r>
            <a:rPr lang="zh-CN" altLang="en-US" sz="2400" dirty="0" smtClean="0"/>
            <a:t>开放</a:t>
          </a:r>
          <a:r>
            <a:rPr lang="en-US" altLang="zh-CN" sz="2400" dirty="0" smtClean="0"/>
            <a:t>API</a:t>
          </a:r>
          <a:endParaRPr lang="zh-CN" altLang="en-US" sz="2400" dirty="0"/>
        </a:p>
      </dgm:t>
    </dgm:pt>
    <dgm:pt modelId="{B7495D69-60E4-4B34-96B0-317FAA363910}" type="parTrans" cxnId="{8D1BE5AE-1734-4A47-8D1D-875E6280BFBA}">
      <dgm:prSet/>
      <dgm:spPr/>
      <dgm:t>
        <a:bodyPr/>
        <a:lstStyle/>
        <a:p>
          <a:endParaRPr lang="zh-CN" altLang="en-US"/>
        </a:p>
      </dgm:t>
    </dgm:pt>
    <dgm:pt modelId="{B94FEFAE-5048-4487-90F9-D16234D5E445}" type="sibTrans" cxnId="{8D1BE5AE-1734-4A47-8D1D-875E6280BFBA}">
      <dgm:prSet/>
      <dgm:spPr/>
      <dgm:t>
        <a:bodyPr/>
        <a:lstStyle/>
        <a:p>
          <a:endParaRPr lang="zh-CN" altLang="en-US"/>
        </a:p>
      </dgm:t>
    </dgm:pt>
    <dgm:pt modelId="{E9675E24-0A92-4DD9-87D3-74C337EC1067}" type="pres">
      <dgm:prSet presAssocID="{4DB82EDE-1965-412D-B2C2-C3E6CE443B8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B4FEBD7-7582-4701-AA52-0DF7CB45149A}" type="pres">
      <dgm:prSet presAssocID="{4BADAA9C-7175-4673-91A5-D3AB1FC13120}" presName="dummy" presStyleCnt="0"/>
      <dgm:spPr/>
    </dgm:pt>
    <dgm:pt modelId="{A0C4219A-D47C-42BC-A270-D7600C5ECD0A}" type="pres">
      <dgm:prSet presAssocID="{4BADAA9C-7175-4673-91A5-D3AB1FC13120}" presName="node" presStyleLbl="revTx" presStyleIdx="0" presStyleCnt="6" custAng="1296894" custScaleX="17993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7AAE2CA-B84C-4C09-BE45-87AFA3E76000}" type="pres">
      <dgm:prSet presAssocID="{A0B16171-B715-4FEF-B9FA-E1BE797B1EAE}" presName="sibTrans" presStyleLbl="node1" presStyleIdx="0" presStyleCnt="6"/>
      <dgm:spPr/>
      <dgm:t>
        <a:bodyPr/>
        <a:lstStyle/>
        <a:p>
          <a:endParaRPr lang="zh-CN" altLang="en-US"/>
        </a:p>
      </dgm:t>
    </dgm:pt>
    <dgm:pt modelId="{3CEB6915-463F-455F-BFE9-B655C40AB757}" type="pres">
      <dgm:prSet presAssocID="{8E81E4EB-CCC2-481F-82C2-0F2567A7858C}" presName="dummy" presStyleCnt="0"/>
      <dgm:spPr/>
    </dgm:pt>
    <dgm:pt modelId="{4C096DBD-BD2E-4285-AEA5-B22E9CCE8BB1}" type="pres">
      <dgm:prSet presAssocID="{8E81E4EB-CCC2-481F-82C2-0F2567A7858C}" presName="node" presStyleLbl="revTx" presStyleIdx="1" presStyleCnt="6" custScaleX="14239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41A93A-4BDB-4C1D-9C5C-A02EB032D365}" type="pres">
      <dgm:prSet presAssocID="{FE948AFD-28B4-4E99-A3D0-4E40B3570BEA}" presName="sibTrans" presStyleLbl="node1" presStyleIdx="1" presStyleCnt="6"/>
      <dgm:spPr/>
      <dgm:t>
        <a:bodyPr/>
        <a:lstStyle/>
        <a:p>
          <a:endParaRPr lang="zh-CN" altLang="en-US"/>
        </a:p>
      </dgm:t>
    </dgm:pt>
    <dgm:pt modelId="{F117EE98-30AD-470D-A5F5-DFEDF07FC1EC}" type="pres">
      <dgm:prSet presAssocID="{08BEC6B7-F945-4C39-890A-126D287DC36E}" presName="dummy" presStyleCnt="0"/>
      <dgm:spPr/>
    </dgm:pt>
    <dgm:pt modelId="{83509572-45BE-48DE-9DBF-67701772A07C}" type="pres">
      <dgm:prSet presAssocID="{08BEC6B7-F945-4C39-890A-126D287DC36E}" presName="node" presStyleLbl="revTx" presStyleIdx="2" presStyleCnt="6" custAng="20154446" custScaleX="153550" custRadScaleRad="97895" custRadScaleInc="-3899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40FA94-4A82-4508-9B85-329012BB2496}" type="pres">
      <dgm:prSet presAssocID="{78BD4BD2-C039-4CE0-BB0A-D2B3B6FF697D}" presName="sibTrans" presStyleLbl="node1" presStyleIdx="2" presStyleCnt="6" custLinFactNeighborY="-1195" custRadScaleRad="150822" custRadScaleInc="-2147483648"/>
      <dgm:spPr/>
      <dgm:t>
        <a:bodyPr/>
        <a:lstStyle/>
        <a:p>
          <a:endParaRPr lang="zh-CN" altLang="en-US"/>
        </a:p>
      </dgm:t>
    </dgm:pt>
    <dgm:pt modelId="{E6BB32F7-6762-4A76-920A-68A649CA4088}" type="pres">
      <dgm:prSet presAssocID="{DCC7A79D-E40F-42D0-AEF2-3B769BC624F0}" presName="dummy" presStyleCnt="0"/>
      <dgm:spPr/>
    </dgm:pt>
    <dgm:pt modelId="{AFF0CA3C-C7B1-409E-9EA8-BD5D61FA4366}" type="pres">
      <dgm:prSet presAssocID="{DCC7A79D-E40F-42D0-AEF2-3B769BC624F0}" presName="node" presStyleLbl="revTx" presStyleIdx="3" presStyleCnt="6" custAng="1913996" custScaleX="13934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5D22D2-60B2-4023-8F0A-ADFF212B2177}" type="pres">
      <dgm:prSet presAssocID="{140D369F-4BFA-4D99-AD48-6018B7004E1B}" presName="sibTrans" presStyleLbl="node1" presStyleIdx="3" presStyleCnt="6" custScaleX="99492" custScaleY="87615"/>
      <dgm:spPr/>
      <dgm:t>
        <a:bodyPr/>
        <a:lstStyle/>
        <a:p>
          <a:endParaRPr lang="zh-CN" altLang="en-US"/>
        </a:p>
      </dgm:t>
    </dgm:pt>
    <dgm:pt modelId="{841CE457-8BE8-456E-90A2-DA1D60ED0055}" type="pres">
      <dgm:prSet presAssocID="{E0CEC368-BC37-4C75-9420-3C1E94F8DB98}" presName="dummy" presStyleCnt="0"/>
      <dgm:spPr/>
    </dgm:pt>
    <dgm:pt modelId="{319F2E4B-314B-4996-833B-65FF852FF95E}" type="pres">
      <dgm:prSet presAssocID="{E0CEC368-BC37-4C75-9420-3C1E94F8DB98}" presName="node" presStyleLbl="revTx" presStyleIdx="4" presStyleCnt="6" custScaleX="14669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439348-13FC-4DA6-9F7C-22687F9890C8}" type="pres">
      <dgm:prSet presAssocID="{9ECA4B8C-AE79-45F1-A31C-70869F8DBD45}" presName="sibTrans" presStyleLbl="node1" presStyleIdx="4" presStyleCnt="6" custScaleY="92351"/>
      <dgm:spPr/>
      <dgm:t>
        <a:bodyPr/>
        <a:lstStyle/>
        <a:p>
          <a:endParaRPr lang="zh-CN" altLang="en-US"/>
        </a:p>
      </dgm:t>
    </dgm:pt>
    <dgm:pt modelId="{85E699DB-6D62-443D-BB4E-C3FC7C426C81}" type="pres">
      <dgm:prSet presAssocID="{100BD832-941D-4AFE-BDDC-C3B7E1655674}" presName="dummy" presStyleCnt="0"/>
      <dgm:spPr/>
    </dgm:pt>
    <dgm:pt modelId="{F291992C-5E1C-4FDD-9F38-3E0DE7795CE0}" type="pres">
      <dgm:prSet presAssocID="{100BD832-941D-4AFE-BDDC-C3B7E1655674}" presName="node" presStyleLbl="revTx" presStyleIdx="5" presStyleCnt="6" custAng="19970881" custScaleX="15714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2F6F5F-0998-48E2-923E-DEAA1AB51DD7}" type="pres">
      <dgm:prSet presAssocID="{B94FEFAE-5048-4487-90F9-D16234D5E445}" presName="sibTrans" presStyleLbl="node1" presStyleIdx="5" presStyleCnt="6"/>
      <dgm:spPr/>
      <dgm:t>
        <a:bodyPr/>
        <a:lstStyle/>
        <a:p>
          <a:endParaRPr lang="zh-CN" altLang="en-US"/>
        </a:p>
      </dgm:t>
    </dgm:pt>
  </dgm:ptLst>
  <dgm:cxnLst>
    <dgm:cxn modelId="{0DA2FC60-E710-4D27-9739-40E09941A726}" srcId="{4DB82EDE-1965-412D-B2C2-C3E6CE443B8C}" destId="{DCC7A79D-E40F-42D0-AEF2-3B769BC624F0}" srcOrd="3" destOrd="0" parTransId="{7870048B-04AD-4948-B284-0FDB6ABE82DF}" sibTransId="{140D369F-4BFA-4D99-AD48-6018B7004E1B}"/>
    <dgm:cxn modelId="{6137610F-B68D-4F52-BAB3-3631A47EC482}" type="presOf" srcId="{A0B16171-B715-4FEF-B9FA-E1BE797B1EAE}" destId="{77AAE2CA-B84C-4C09-BE45-87AFA3E76000}" srcOrd="0" destOrd="0" presId="urn:microsoft.com/office/officeart/2005/8/layout/cycle1"/>
    <dgm:cxn modelId="{9D9E2094-D61C-4A91-ADBD-001CCDCDC88B}" srcId="{4DB82EDE-1965-412D-B2C2-C3E6CE443B8C}" destId="{8E81E4EB-CCC2-481F-82C2-0F2567A7858C}" srcOrd="1" destOrd="0" parTransId="{67BC0F52-7553-4D8F-B718-DD1A3C445CDF}" sibTransId="{FE948AFD-28B4-4E99-A3D0-4E40B3570BEA}"/>
    <dgm:cxn modelId="{5A4F544A-6FD1-47AF-A424-830BD547ABC8}" type="presOf" srcId="{08BEC6B7-F945-4C39-890A-126D287DC36E}" destId="{83509572-45BE-48DE-9DBF-67701772A07C}" srcOrd="0" destOrd="0" presId="urn:microsoft.com/office/officeart/2005/8/layout/cycle1"/>
    <dgm:cxn modelId="{2E809C79-D755-4A94-B3AD-90126258BCE2}" type="presOf" srcId="{4BADAA9C-7175-4673-91A5-D3AB1FC13120}" destId="{A0C4219A-D47C-42BC-A270-D7600C5ECD0A}" srcOrd="0" destOrd="0" presId="urn:microsoft.com/office/officeart/2005/8/layout/cycle1"/>
    <dgm:cxn modelId="{E45A81D5-4CEE-4ECF-AD4B-F2DED04CD6FD}" type="presOf" srcId="{4DB82EDE-1965-412D-B2C2-C3E6CE443B8C}" destId="{E9675E24-0A92-4DD9-87D3-74C337EC1067}" srcOrd="0" destOrd="0" presId="urn:microsoft.com/office/officeart/2005/8/layout/cycle1"/>
    <dgm:cxn modelId="{0133C93C-0BE3-4668-9587-36D517689D22}" srcId="{4DB82EDE-1965-412D-B2C2-C3E6CE443B8C}" destId="{E0CEC368-BC37-4C75-9420-3C1E94F8DB98}" srcOrd="4" destOrd="0" parTransId="{15949824-DB6E-49BB-96DB-E8604911B08E}" sibTransId="{9ECA4B8C-AE79-45F1-A31C-70869F8DBD45}"/>
    <dgm:cxn modelId="{D16ACCE2-50D6-49DF-86A2-2B0FA31251EB}" type="presOf" srcId="{100BD832-941D-4AFE-BDDC-C3B7E1655674}" destId="{F291992C-5E1C-4FDD-9F38-3E0DE7795CE0}" srcOrd="0" destOrd="0" presId="urn:microsoft.com/office/officeart/2005/8/layout/cycle1"/>
    <dgm:cxn modelId="{0446145A-A2A4-4F8C-B938-414715DF7E80}" srcId="{4DB82EDE-1965-412D-B2C2-C3E6CE443B8C}" destId="{4BADAA9C-7175-4673-91A5-D3AB1FC13120}" srcOrd="0" destOrd="0" parTransId="{B1EC3260-D819-4AD2-82D2-0FCA76A45707}" sibTransId="{A0B16171-B715-4FEF-B9FA-E1BE797B1EAE}"/>
    <dgm:cxn modelId="{C1BD6C20-8A66-4704-A7BB-B5B21C0C28F7}" type="presOf" srcId="{B94FEFAE-5048-4487-90F9-D16234D5E445}" destId="{552F6F5F-0998-48E2-923E-DEAA1AB51DD7}" srcOrd="0" destOrd="0" presId="urn:microsoft.com/office/officeart/2005/8/layout/cycle1"/>
    <dgm:cxn modelId="{AF5C6581-B362-44BA-8D3B-F15351EB5D60}" type="presOf" srcId="{DCC7A79D-E40F-42D0-AEF2-3B769BC624F0}" destId="{AFF0CA3C-C7B1-409E-9EA8-BD5D61FA4366}" srcOrd="0" destOrd="0" presId="urn:microsoft.com/office/officeart/2005/8/layout/cycle1"/>
    <dgm:cxn modelId="{C40614BA-3D10-482B-BB33-BBDF6C8332AF}" type="presOf" srcId="{9ECA4B8C-AE79-45F1-A31C-70869F8DBD45}" destId="{5B439348-13FC-4DA6-9F7C-22687F9890C8}" srcOrd="0" destOrd="0" presId="urn:microsoft.com/office/officeart/2005/8/layout/cycle1"/>
    <dgm:cxn modelId="{AA2C83F4-E574-46C7-AADD-554E6C707388}" type="presOf" srcId="{78BD4BD2-C039-4CE0-BB0A-D2B3B6FF697D}" destId="{D540FA94-4A82-4508-9B85-329012BB2496}" srcOrd="0" destOrd="0" presId="urn:microsoft.com/office/officeart/2005/8/layout/cycle1"/>
    <dgm:cxn modelId="{7835DF2E-737A-4C7F-AF09-030C2C0661B8}" type="presOf" srcId="{8E81E4EB-CCC2-481F-82C2-0F2567A7858C}" destId="{4C096DBD-BD2E-4285-AEA5-B22E9CCE8BB1}" srcOrd="0" destOrd="0" presId="urn:microsoft.com/office/officeart/2005/8/layout/cycle1"/>
    <dgm:cxn modelId="{B7446DF4-7F65-435A-B2C6-74139102079D}" type="presOf" srcId="{E0CEC368-BC37-4C75-9420-3C1E94F8DB98}" destId="{319F2E4B-314B-4996-833B-65FF852FF95E}" srcOrd="0" destOrd="0" presId="urn:microsoft.com/office/officeart/2005/8/layout/cycle1"/>
    <dgm:cxn modelId="{4594FE27-F149-417F-91CA-87DB547AC0B9}" type="presOf" srcId="{140D369F-4BFA-4D99-AD48-6018B7004E1B}" destId="{055D22D2-60B2-4023-8F0A-ADFF212B2177}" srcOrd="0" destOrd="0" presId="urn:microsoft.com/office/officeart/2005/8/layout/cycle1"/>
    <dgm:cxn modelId="{54235769-7FE4-4C65-B81D-591D7811C529}" type="presOf" srcId="{FE948AFD-28B4-4E99-A3D0-4E40B3570BEA}" destId="{6141A93A-4BDB-4C1D-9C5C-A02EB032D365}" srcOrd="0" destOrd="0" presId="urn:microsoft.com/office/officeart/2005/8/layout/cycle1"/>
    <dgm:cxn modelId="{1D77A557-19DA-4FB7-985C-454681EBF67D}" srcId="{4DB82EDE-1965-412D-B2C2-C3E6CE443B8C}" destId="{08BEC6B7-F945-4C39-890A-126D287DC36E}" srcOrd="2" destOrd="0" parTransId="{22F818B4-5357-434D-830D-DF717C3E7ACE}" sibTransId="{78BD4BD2-C039-4CE0-BB0A-D2B3B6FF697D}"/>
    <dgm:cxn modelId="{8D1BE5AE-1734-4A47-8D1D-875E6280BFBA}" srcId="{4DB82EDE-1965-412D-B2C2-C3E6CE443B8C}" destId="{100BD832-941D-4AFE-BDDC-C3B7E1655674}" srcOrd="5" destOrd="0" parTransId="{B7495D69-60E4-4B34-96B0-317FAA363910}" sibTransId="{B94FEFAE-5048-4487-90F9-D16234D5E445}"/>
    <dgm:cxn modelId="{445F467A-B4C7-4D80-83E3-AB10328D9C6D}" type="presParOf" srcId="{E9675E24-0A92-4DD9-87D3-74C337EC1067}" destId="{CB4FEBD7-7582-4701-AA52-0DF7CB45149A}" srcOrd="0" destOrd="0" presId="urn:microsoft.com/office/officeart/2005/8/layout/cycle1"/>
    <dgm:cxn modelId="{8753F067-C415-4F3D-8651-2CBD859C1228}" type="presParOf" srcId="{E9675E24-0A92-4DD9-87D3-74C337EC1067}" destId="{A0C4219A-D47C-42BC-A270-D7600C5ECD0A}" srcOrd="1" destOrd="0" presId="urn:microsoft.com/office/officeart/2005/8/layout/cycle1"/>
    <dgm:cxn modelId="{1D9944F5-D853-49A3-AF21-3DC9AEACC384}" type="presParOf" srcId="{E9675E24-0A92-4DD9-87D3-74C337EC1067}" destId="{77AAE2CA-B84C-4C09-BE45-87AFA3E76000}" srcOrd="2" destOrd="0" presId="urn:microsoft.com/office/officeart/2005/8/layout/cycle1"/>
    <dgm:cxn modelId="{19C7A7D3-825B-4BA7-9508-08E09241163B}" type="presParOf" srcId="{E9675E24-0A92-4DD9-87D3-74C337EC1067}" destId="{3CEB6915-463F-455F-BFE9-B655C40AB757}" srcOrd="3" destOrd="0" presId="urn:microsoft.com/office/officeart/2005/8/layout/cycle1"/>
    <dgm:cxn modelId="{C754909A-4F34-4474-A3EA-84A584758D37}" type="presParOf" srcId="{E9675E24-0A92-4DD9-87D3-74C337EC1067}" destId="{4C096DBD-BD2E-4285-AEA5-B22E9CCE8BB1}" srcOrd="4" destOrd="0" presId="urn:microsoft.com/office/officeart/2005/8/layout/cycle1"/>
    <dgm:cxn modelId="{10C45467-4F31-4127-8DED-9FDF6B1E3982}" type="presParOf" srcId="{E9675E24-0A92-4DD9-87D3-74C337EC1067}" destId="{6141A93A-4BDB-4C1D-9C5C-A02EB032D365}" srcOrd="5" destOrd="0" presId="urn:microsoft.com/office/officeart/2005/8/layout/cycle1"/>
    <dgm:cxn modelId="{5090AA84-CEF2-490C-8AB4-47934846C87B}" type="presParOf" srcId="{E9675E24-0A92-4DD9-87D3-74C337EC1067}" destId="{F117EE98-30AD-470D-A5F5-DFEDF07FC1EC}" srcOrd="6" destOrd="0" presId="urn:microsoft.com/office/officeart/2005/8/layout/cycle1"/>
    <dgm:cxn modelId="{4A7C685F-8001-42BB-A296-74DA3A0B5C1F}" type="presParOf" srcId="{E9675E24-0A92-4DD9-87D3-74C337EC1067}" destId="{83509572-45BE-48DE-9DBF-67701772A07C}" srcOrd="7" destOrd="0" presId="urn:microsoft.com/office/officeart/2005/8/layout/cycle1"/>
    <dgm:cxn modelId="{4B767531-EFF8-431C-9FF5-B9F659AEC88A}" type="presParOf" srcId="{E9675E24-0A92-4DD9-87D3-74C337EC1067}" destId="{D540FA94-4A82-4508-9B85-329012BB2496}" srcOrd="8" destOrd="0" presId="urn:microsoft.com/office/officeart/2005/8/layout/cycle1"/>
    <dgm:cxn modelId="{1135D805-103D-4E76-81DF-276A42BAD1A4}" type="presParOf" srcId="{E9675E24-0A92-4DD9-87D3-74C337EC1067}" destId="{E6BB32F7-6762-4A76-920A-68A649CA4088}" srcOrd="9" destOrd="0" presId="urn:microsoft.com/office/officeart/2005/8/layout/cycle1"/>
    <dgm:cxn modelId="{F0EAEA0E-2723-4E42-BA9B-42B054B9550A}" type="presParOf" srcId="{E9675E24-0A92-4DD9-87D3-74C337EC1067}" destId="{AFF0CA3C-C7B1-409E-9EA8-BD5D61FA4366}" srcOrd="10" destOrd="0" presId="urn:microsoft.com/office/officeart/2005/8/layout/cycle1"/>
    <dgm:cxn modelId="{F972EEB3-3998-40FB-A127-A42D3DDA25BA}" type="presParOf" srcId="{E9675E24-0A92-4DD9-87D3-74C337EC1067}" destId="{055D22D2-60B2-4023-8F0A-ADFF212B2177}" srcOrd="11" destOrd="0" presId="urn:microsoft.com/office/officeart/2005/8/layout/cycle1"/>
    <dgm:cxn modelId="{E226CA4D-2DE0-4177-86DD-AEC112C647BE}" type="presParOf" srcId="{E9675E24-0A92-4DD9-87D3-74C337EC1067}" destId="{841CE457-8BE8-456E-90A2-DA1D60ED0055}" srcOrd="12" destOrd="0" presId="urn:microsoft.com/office/officeart/2005/8/layout/cycle1"/>
    <dgm:cxn modelId="{CA02CEBA-7242-4529-A7A6-0E435AC1EA68}" type="presParOf" srcId="{E9675E24-0A92-4DD9-87D3-74C337EC1067}" destId="{319F2E4B-314B-4996-833B-65FF852FF95E}" srcOrd="13" destOrd="0" presId="urn:microsoft.com/office/officeart/2005/8/layout/cycle1"/>
    <dgm:cxn modelId="{24B2477B-4776-48D9-97EE-D567778B8BD8}" type="presParOf" srcId="{E9675E24-0A92-4DD9-87D3-74C337EC1067}" destId="{5B439348-13FC-4DA6-9F7C-22687F9890C8}" srcOrd="14" destOrd="0" presId="urn:microsoft.com/office/officeart/2005/8/layout/cycle1"/>
    <dgm:cxn modelId="{8E9C1422-6DC1-4ED6-BA0A-E2F09AC2B5D0}" type="presParOf" srcId="{E9675E24-0A92-4DD9-87D3-74C337EC1067}" destId="{85E699DB-6D62-443D-BB4E-C3FC7C426C81}" srcOrd="15" destOrd="0" presId="urn:microsoft.com/office/officeart/2005/8/layout/cycle1"/>
    <dgm:cxn modelId="{8CC31FAB-8843-4AA5-B036-387795A84E95}" type="presParOf" srcId="{E9675E24-0A92-4DD9-87D3-74C337EC1067}" destId="{F291992C-5E1C-4FDD-9F38-3E0DE7795CE0}" srcOrd="16" destOrd="0" presId="urn:microsoft.com/office/officeart/2005/8/layout/cycle1"/>
    <dgm:cxn modelId="{DB9D3FAB-F0B2-4420-AC1E-168A542AB02E}" type="presParOf" srcId="{E9675E24-0A92-4DD9-87D3-74C337EC1067}" destId="{552F6F5F-0998-48E2-923E-DEAA1AB51DD7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EDBE3B-F6E2-4F3A-9F34-FBD2E426BA25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</dgm:pt>
    <dgm:pt modelId="{0CBA20BF-E381-4131-8636-C28A76BD2DCF}">
      <dgm:prSet phldrT="[文本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CN" dirty="0" smtClean="0"/>
            <a:t>2014</a:t>
          </a:r>
          <a:endParaRPr lang="zh-CN" altLang="en-US" dirty="0"/>
        </a:p>
      </dgm:t>
    </dgm:pt>
    <dgm:pt modelId="{BE6BBCE5-DB81-498E-91CA-4E79B31D30DD}" type="parTrans" cxnId="{964C1858-AF5C-48EA-92A0-43EAD9D687E6}">
      <dgm:prSet/>
      <dgm:spPr/>
      <dgm:t>
        <a:bodyPr/>
        <a:lstStyle/>
        <a:p>
          <a:endParaRPr lang="zh-CN" altLang="en-US"/>
        </a:p>
      </dgm:t>
    </dgm:pt>
    <dgm:pt modelId="{3964D5D3-7FDB-40EE-8E19-0A96AF28B2CA}" type="sibTrans" cxnId="{964C1858-AF5C-48EA-92A0-43EAD9D687E6}">
      <dgm:prSet/>
      <dgm:spPr/>
      <dgm:t>
        <a:bodyPr/>
        <a:lstStyle/>
        <a:p>
          <a:endParaRPr lang="zh-CN" altLang="en-US"/>
        </a:p>
      </dgm:t>
    </dgm:pt>
    <dgm:pt modelId="{1811F96E-AEF2-43C4-9121-3AF7115A0313}">
      <dgm:prSet phldrT="[文本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dirty="0" smtClean="0">
              <a:latin typeface="Adobe 宋体 Std L" pitchFamily="18" charset="-122"/>
              <a:ea typeface="Adobe 宋体 Std L" pitchFamily="18" charset="-122"/>
            </a:rPr>
            <a:t>餐饮：</a:t>
          </a:r>
          <a:r>
            <a:rPr lang="en-US" altLang="zh-CN" dirty="0" smtClean="0">
              <a:latin typeface="Adobe 宋体 Std L" pitchFamily="18" charset="-122"/>
              <a:ea typeface="Adobe 宋体 Std L" pitchFamily="18" charset="-122"/>
            </a:rPr>
            <a:t>2.78</a:t>
          </a:r>
          <a:r>
            <a:rPr lang="zh-CN" altLang="en-US" dirty="0" smtClean="0">
              <a:latin typeface="Adobe 宋体 Std L" pitchFamily="18" charset="-122"/>
              <a:ea typeface="Adobe 宋体 Std L" pitchFamily="18" charset="-122"/>
            </a:rPr>
            <a:t>万亿</a:t>
          </a:r>
          <a:endParaRPr lang="zh-CN" altLang="en-US" dirty="0">
            <a:latin typeface="Adobe 宋体 Std L" pitchFamily="18" charset="-122"/>
            <a:ea typeface="Adobe 宋体 Std L" pitchFamily="18" charset="-122"/>
          </a:endParaRPr>
        </a:p>
      </dgm:t>
    </dgm:pt>
    <dgm:pt modelId="{F5E8FC7D-DA02-46E5-A79B-81DC691B5449}" type="parTrans" cxnId="{A6F4207D-7E84-4E73-B053-58533ED28934}">
      <dgm:prSet/>
      <dgm:spPr/>
      <dgm:t>
        <a:bodyPr/>
        <a:lstStyle/>
        <a:p>
          <a:endParaRPr lang="zh-CN" altLang="en-US"/>
        </a:p>
      </dgm:t>
    </dgm:pt>
    <dgm:pt modelId="{441E5C3C-ECF1-4E9E-BA78-E3BFD62FEE43}" type="sibTrans" cxnId="{A6F4207D-7E84-4E73-B053-58533ED28934}">
      <dgm:prSet/>
      <dgm:spPr/>
      <dgm:t>
        <a:bodyPr/>
        <a:lstStyle/>
        <a:p>
          <a:endParaRPr lang="zh-CN" altLang="en-US"/>
        </a:p>
      </dgm:t>
    </dgm:pt>
    <dgm:pt modelId="{2AC57B64-2D8F-4DB5-B3A2-B571F84FFD6B}">
      <dgm:prSet phldrT="[文本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dirty="0" smtClean="0">
              <a:latin typeface="Adobe 宋体 Std L" pitchFamily="18" charset="-122"/>
              <a:ea typeface="Adobe 宋体 Std L" pitchFamily="18" charset="-122"/>
            </a:rPr>
            <a:t>便利店：</a:t>
          </a:r>
          <a:r>
            <a:rPr lang="en-US" altLang="zh-CN" dirty="0" smtClean="0">
              <a:latin typeface="Adobe 宋体 Std L" pitchFamily="18" charset="-122"/>
              <a:ea typeface="Adobe 宋体 Std L" pitchFamily="18" charset="-122"/>
            </a:rPr>
            <a:t>1.87</a:t>
          </a:r>
          <a:r>
            <a:rPr lang="zh-CN" altLang="en-US" dirty="0" smtClean="0">
              <a:latin typeface="Adobe 宋体 Std L" pitchFamily="18" charset="-122"/>
              <a:ea typeface="Adobe 宋体 Std L" pitchFamily="18" charset="-122"/>
            </a:rPr>
            <a:t>万亿</a:t>
          </a:r>
          <a:endParaRPr lang="zh-CN" altLang="en-US" dirty="0">
            <a:latin typeface="Adobe 宋体 Std L" pitchFamily="18" charset="-122"/>
            <a:ea typeface="Adobe 宋体 Std L" pitchFamily="18" charset="-122"/>
          </a:endParaRPr>
        </a:p>
      </dgm:t>
    </dgm:pt>
    <dgm:pt modelId="{DF50720A-10EB-4058-A643-FC36E0E79610}" type="parTrans" cxnId="{B7FC4766-A61A-4894-AA78-B0222F85F546}">
      <dgm:prSet/>
      <dgm:spPr/>
      <dgm:t>
        <a:bodyPr/>
        <a:lstStyle/>
        <a:p>
          <a:endParaRPr lang="zh-CN" altLang="en-US"/>
        </a:p>
      </dgm:t>
    </dgm:pt>
    <dgm:pt modelId="{B6C2AE61-B16E-411D-BE01-3EDD9DF90570}" type="sibTrans" cxnId="{B7FC4766-A61A-4894-AA78-B0222F85F546}">
      <dgm:prSet/>
      <dgm:spPr/>
      <dgm:t>
        <a:bodyPr/>
        <a:lstStyle/>
        <a:p>
          <a:endParaRPr lang="zh-CN" altLang="en-US"/>
        </a:p>
      </dgm:t>
    </dgm:pt>
    <dgm:pt modelId="{DDA475B5-941A-4B60-9D17-15BFD5E5A32F}" type="pres">
      <dgm:prSet presAssocID="{55EDBE3B-F6E2-4F3A-9F34-FBD2E426BA25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F07B17DD-9E79-4F00-9FBE-774D27A94A13}" type="pres">
      <dgm:prSet presAssocID="{0CBA20BF-E381-4131-8636-C28A76BD2DCF}" presName="Parent" presStyleLbl="node1" presStyleIdx="0" presStyleCnt="2" custLinFactNeighborX="-68184" custLinFactNeighborY="-11802">
        <dgm:presLayoutVars>
          <dgm:chMax val="4"/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142E999-D44F-4A5F-96AC-2CFC6066094B}" type="pres">
      <dgm:prSet presAssocID="{1811F96E-AEF2-43C4-9121-3AF7115A0313}" presName="Accent" presStyleLbl="node1" presStyleIdx="1" presStyleCnt="2" custLinFactNeighborX="-31410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</dgm:pt>
    <dgm:pt modelId="{3ACF3BD5-DA8E-465F-81A5-CF640C07EFCF}" type="pres">
      <dgm:prSet presAssocID="{1811F96E-AEF2-43C4-9121-3AF7115A0313}" presName="Image1" presStyleLbl="fgImgPlace1" presStyleIdx="0" presStyleCnt="2" custLinFactX="-24287" custLinFactNeighborX="-100000" custLinFactNeighborY="2336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</dgm:pt>
    <dgm:pt modelId="{709B00B2-B10E-4DFC-BA0B-B17014A41B59}" type="pres">
      <dgm:prSet presAssocID="{1811F96E-AEF2-43C4-9121-3AF7115A0313}" presName="Child1" presStyleLbl="revTx" presStyleIdx="0" presStyleCnt="2" custScaleX="304278" custScaleY="56580" custLinFactNeighborX="-455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2A542B-F252-4DCE-8B02-C6A443F2EB8D}" type="pres">
      <dgm:prSet presAssocID="{2AC57B64-2D8F-4DB5-B3A2-B571F84FFD6B}" presName="Image2" presStyleCnt="0"/>
      <dgm:spPr/>
    </dgm:pt>
    <dgm:pt modelId="{9DD0A01F-253C-4955-827B-CB5343027CCA}" type="pres">
      <dgm:prSet presAssocID="{2AC57B64-2D8F-4DB5-B3A2-B571F84FFD6B}" presName="Image" presStyleLbl="fgImgPlace1" presStyleIdx="1" presStyleCnt="2" custLinFactX="-18537" custLinFactNeighborX="-100000" custLinFactNeighborY="-18092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F8E2A8C1-4144-484A-9D26-10A7FB4090A9}" type="pres">
      <dgm:prSet presAssocID="{2AC57B64-2D8F-4DB5-B3A2-B571F84FFD6B}" presName="Child2" presStyleLbl="revTx" presStyleIdx="1" presStyleCnt="2" custScaleX="299356" custScaleY="56255" custLinFactNeighborX="-43956" custLinFactNeighborY="-153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7FC4766-A61A-4894-AA78-B0222F85F546}" srcId="{0CBA20BF-E381-4131-8636-C28A76BD2DCF}" destId="{2AC57B64-2D8F-4DB5-B3A2-B571F84FFD6B}" srcOrd="1" destOrd="0" parTransId="{DF50720A-10EB-4058-A643-FC36E0E79610}" sibTransId="{B6C2AE61-B16E-411D-BE01-3EDD9DF90570}"/>
    <dgm:cxn modelId="{D962E30E-3087-4F43-95FD-A8E8F721D44B}" type="presOf" srcId="{0CBA20BF-E381-4131-8636-C28A76BD2DCF}" destId="{F07B17DD-9E79-4F00-9FBE-774D27A94A13}" srcOrd="0" destOrd="0" presId="urn:microsoft.com/office/officeart/2011/layout/RadialPictureList"/>
    <dgm:cxn modelId="{05FC76DA-6BF7-4D8E-A9CD-057B1747F6DC}" type="presOf" srcId="{55EDBE3B-F6E2-4F3A-9F34-FBD2E426BA25}" destId="{DDA475B5-941A-4B60-9D17-15BFD5E5A32F}" srcOrd="0" destOrd="0" presId="urn:microsoft.com/office/officeart/2011/layout/RadialPictureList"/>
    <dgm:cxn modelId="{964C1858-AF5C-48EA-92A0-43EAD9D687E6}" srcId="{55EDBE3B-F6E2-4F3A-9F34-FBD2E426BA25}" destId="{0CBA20BF-E381-4131-8636-C28A76BD2DCF}" srcOrd="0" destOrd="0" parTransId="{BE6BBCE5-DB81-498E-91CA-4E79B31D30DD}" sibTransId="{3964D5D3-7FDB-40EE-8E19-0A96AF28B2CA}"/>
    <dgm:cxn modelId="{A769C6FB-C56F-4AA2-BC43-2960EBC0B74A}" type="presOf" srcId="{1811F96E-AEF2-43C4-9121-3AF7115A0313}" destId="{709B00B2-B10E-4DFC-BA0B-B17014A41B59}" srcOrd="0" destOrd="0" presId="urn:microsoft.com/office/officeart/2011/layout/RadialPictureList"/>
    <dgm:cxn modelId="{ECD80807-8A1F-4EF6-A52A-7DB9D07E9C3F}" type="presOf" srcId="{2AC57B64-2D8F-4DB5-B3A2-B571F84FFD6B}" destId="{F8E2A8C1-4144-484A-9D26-10A7FB4090A9}" srcOrd="0" destOrd="0" presId="urn:microsoft.com/office/officeart/2011/layout/RadialPictureList"/>
    <dgm:cxn modelId="{A6F4207D-7E84-4E73-B053-58533ED28934}" srcId="{0CBA20BF-E381-4131-8636-C28A76BD2DCF}" destId="{1811F96E-AEF2-43C4-9121-3AF7115A0313}" srcOrd="0" destOrd="0" parTransId="{F5E8FC7D-DA02-46E5-A79B-81DC691B5449}" sibTransId="{441E5C3C-ECF1-4E9E-BA78-E3BFD62FEE43}"/>
    <dgm:cxn modelId="{2602E780-C43C-4C63-862F-D5DA71A8CC97}" type="presParOf" srcId="{DDA475B5-941A-4B60-9D17-15BFD5E5A32F}" destId="{F07B17DD-9E79-4F00-9FBE-774D27A94A13}" srcOrd="0" destOrd="0" presId="urn:microsoft.com/office/officeart/2011/layout/RadialPictureList"/>
    <dgm:cxn modelId="{627C281D-FBBD-4E58-B2BC-BAD8F68DF206}" type="presParOf" srcId="{DDA475B5-941A-4B60-9D17-15BFD5E5A32F}" destId="{3142E999-D44F-4A5F-96AC-2CFC6066094B}" srcOrd="1" destOrd="0" presId="urn:microsoft.com/office/officeart/2011/layout/RadialPictureList"/>
    <dgm:cxn modelId="{126E5DBB-1FE9-48ED-BA47-A5345D2921D5}" type="presParOf" srcId="{DDA475B5-941A-4B60-9D17-15BFD5E5A32F}" destId="{3ACF3BD5-DA8E-465F-81A5-CF640C07EFCF}" srcOrd="2" destOrd="0" presId="urn:microsoft.com/office/officeart/2011/layout/RadialPictureList"/>
    <dgm:cxn modelId="{EA485C15-D9DF-4CC5-8CD9-5DD7E661CF20}" type="presParOf" srcId="{DDA475B5-941A-4B60-9D17-15BFD5E5A32F}" destId="{709B00B2-B10E-4DFC-BA0B-B17014A41B59}" srcOrd="3" destOrd="0" presId="urn:microsoft.com/office/officeart/2011/layout/RadialPictureList"/>
    <dgm:cxn modelId="{2D3FBD9B-1633-45C5-BA5F-D001ECF96054}" type="presParOf" srcId="{DDA475B5-941A-4B60-9D17-15BFD5E5A32F}" destId="{802A542B-F252-4DCE-8B02-C6A443F2EB8D}" srcOrd="4" destOrd="0" presId="urn:microsoft.com/office/officeart/2011/layout/RadialPictureList"/>
    <dgm:cxn modelId="{81FECCE7-BA58-4C9B-B0B6-D270A79C17DA}" type="presParOf" srcId="{802A542B-F252-4DCE-8B02-C6A443F2EB8D}" destId="{9DD0A01F-253C-4955-827B-CB5343027CCA}" srcOrd="0" destOrd="0" presId="urn:microsoft.com/office/officeart/2011/layout/RadialPictureList"/>
    <dgm:cxn modelId="{968C6B4F-1E7F-4077-9E80-1CA42F4D6841}" type="presParOf" srcId="{DDA475B5-941A-4B60-9D17-15BFD5E5A32F}" destId="{F8E2A8C1-4144-484A-9D26-10A7FB4090A9}" srcOrd="5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37E21E-7807-4975-A7B1-A512B5632625}" type="doc">
      <dgm:prSet loTypeId="urn:microsoft.com/office/officeart/2005/8/layout/equation2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25B46AA8-AD40-4B40-B021-DF767A42113C}">
      <dgm:prSet phldrT="[文本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dirty="0" smtClean="0"/>
            <a:t>餐饮</a:t>
          </a:r>
          <a:r>
            <a:rPr lang="en-US" altLang="zh-CN" dirty="0" smtClean="0"/>
            <a:t>236.7</a:t>
          </a:r>
          <a:r>
            <a:rPr lang="zh-CN" altLang="en-US" dirty="0" smtClean="0"/>
            <a:t>万家</a:t>
          </a:r>
          <a:endParaRPr lang="zh-CN" altLang="en-US" dirty="0"/>
        </a:p>
      </dgm:t>
    </dgm:pt>
    <dgm:pt modelId="{D993FFD4-22CD-49C0-A03B-B1DD58468A24}" type="parTrans" cxnId="{E0E0CA57-CDE2-405F-B3D4-6AB47F3785E2}">
      <dgm:prSet/>
      <dgm:spPr/>
      <dgm:t>
        <a:bodyPr/>
        <a:lstStyle/>
        <a:p>
          <a:endParaRPr lang="zh-CN" altLang="en-US"/>
        </a:p>
      </dgm:t>
    </dgm:pt>
    <dgm:pt modelId="{C37249AA-C3DB-45F1-9CA0-0FF850C27E67}" type="sibTrans" cxnId="{E0E0CA57-CDE2-405F-B3D4-6AB47F3785E2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zh-CN" altLang="en-US"/>
        </a:p>
      </dgm:t>
    </dgm:pt>
    <dgm:pt modelId="{9C8C3384-3153-48F1-B5D7-DF8BD0982D4E}">
      <dgm:prSet phldrT="[文本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dirty="0" smtClean="0"/>
            <a:t>便利店</a:t>
          </a:r>
          <a:r>
            <a:rPr lang="en-US" altLang="zh-CN" dirty="0" smtClean="0"/>
            <a:t>12</a:t>
          </a:r>
          <a:r>
            <a:rPr lang="zh-CN" altLang="en-US" dirty="0" smtClean="0"/>
            <a:t>万家</a:t>
          </a:r>
          <a:endParaRPr lang="zh-CN" altLang="en-US" dirty="0"/>
        </a:p>
      </dgm:t>
    </dgm:pt>
    <dgm:pt modelId="{F73956B4-CD91-4E09-9C63-EBA02EC2D49F}" type="parTrans" cxnId="{AAC8F901-1754-43BA-86C9-1C17F1722ED0}">
      <dgm:prSet/>
      <dgm:spPr/>
      <dgm:t>
        <a:bodyPr/>
        <a:lstStyle/>
        <a:p>
          <a:endParaRPr lang="zh-CN" altLang="en-US"/>
        </a:p>
      </dgm:t>
    </dgm:pt>
    <dgm:pt modelId="{9F6BEE2C-C80C-4CD1-8E99-C1035EAE4EC6}" type="sibTrans" cxnId="{AAC8F901-1754-43BA-86C9-1C17F1722ED0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zh-CN" altLang="en-US"/>
        </a:p>
      </dgm:t>
    </dgm:pt>
    <dgm:pt modelId="{98F56A2F-2B3D-4976-9C45-E5A217A78B01}">
      <dgm:prSet phldrT="[文本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sz="3600" dirty="0" smtClean="0"/>
            <a:t>约</a:t>
          </a:r>
          <a:r>
            <a:rPr lang="en-US" altLang="zh-CN" sz="3600" dirty="0" smtClean="0"/>
            <a:t>250</a:t>
          </a:r>
          <a:r>
            <a:rPr lang="zh-CN" altLang="en-US" sz="3600" dirty="0" smtClean="0"/>
            <a:t>万家</a:t>
          </a:r>
          <a:endParaRPr lang="zh-CN" altLang="en-US" sz="3600" dirty="0"/>
        </a:p>
      </dgm:t>
    </dgm:pt>
    <dgm:pt modelId="{077CDBBB-2527-4B3B-BF02-E56B52D0E954}" type="parTrans" cxnId="{208F416A-9E22-4EA6-AEA1-9D11A3558FF7}">
      <dgm:prSet/>
      <dgm:spPr/>
      <dgm:t>
        <a:bodyPr/>
        <a:lstStyle/>
        <a:p>
          <a:endParaRPr lang="zh-CN" altLang="en-US"/>
        </a:p>
      </dgm:t>
    </dgm:pt>
    <dgm:pt modelId="{EDD605E1-533D-47A6-ABA4-F004B22F378E}" type="sibTrans" cxnId="{208F416A-9E22-4EA6-AEA1-9D11A3558FF7}">
      <dgm:prSet/>
      <dgm:spPr/>
      <dgm:t>
        <a:bodyPr/>
        <a:lstStyle/>
        <a:p>
          <a:endParaRPr lang="zh-CN" altLang="en-US"/>
        </a:p>
      </dgm:t>
    </dgm:pt>
    <dgm:pt modelId="{81C6A7B0-FF37-4CD5-B493-9D7E16DAC1F7}" type="pres">
      <dgm:prSet presAssocID="{5337E21E-7807-4975-A7B1-A512B56326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AD52CD7-1723-44C0-97CF-F649AF5D50A0}" type="pres">
      <dgm:prSet presAssocID="{5337E21E-7807-4975-A7B1-A512B5632625}" presName="vNodes" presStyleCnt="0"/>
      <dgm:spPr/>
    </dgm:pt>
    <dgm:pt modelId="{08EBE851-9459-4312-9616-DDA4EAEF1E83}" type="pres">
      <dgm:prSet presAssocID="{25B46AA8-AD40-4B40-B021-DF767A42113C}" presName="node" presStyleLbl="node1" presStyleIdx="0" presStyleCnt="3" custScaleX="210673" custScaleY="8108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1A9A6D-2F4A-4CF5-8ACE-9DCCF129B6B8}" type="pres">
      <dgm:prSet presAssocID="{C37249AA-C3DB-45F1-9CA0-0FF850C27E67}" presName="spacerT" presStyleCnt="0"/>
      <dgm:spPr/>
    </dgm:pt>
    <dgm:pt modelId="{09D146E7-611E-4DFA-8772-5A04CE07FB99}" type="pres">
      <dgm:prSet presAssocID="{C37249AA-C3DB-45F1-9CA0-0FF850C27E67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BCA82C1C-D62F-4FB6-A751-9EEE62781299}" type="pres">
      <dgm:prSet presAssocID="{C37249AA-C3DB-45F1-9CA0-0FF850C27E67}" presName="spacerB" presStyleCnt="0"/>
      <dgm:spPr/>
    </dgm:pt>
    <dgm:pt modelId="{ABDDC604-6E57-4CF4-AD1F-99C5CC8B673C}" type="pres">
      <dgm:prSet presAssocID="{9C8C3384-3153-48F1-B5D7-DF8BD0982D4E}" presName="node" presStyleLbl="node1" presStyleIdx="1" presStyleCnt="3" custScaleX="22414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C300AC-3F95-465A-AB83-C59DA75942E9}" type="pres">
      <dgm:prSet presAssocID="{5337E21E-7807-4975-A7B1-A512B5632625}" presName="sibTransLast" presStyleLbl="sibTrans2D1" presStyleIdx="1" presStyleCnt="2" custScaleX="190345" custLinFactNeighborY="-35881"/>
      <dgm:spPr/>
      <dgm:t>
        <a:bodyPr/>
        <a:lstStyle/>
        <a:p>
          <a:endParaRPr lang="zh-CN" altLang="en-US"/>
        </a:p>
      </dgm:t>
    </dgm:pt>
    <dgm:pt modelId="{DF1CEC22-915C-4E39-9D8C-468CE7470FB7}" type="pres">
      <dgm:prSet presAssocID="{5337E21E-7807-4975-A7B1-A512B5632625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FE871020-E9A4-48A3-BC5D-A72F33218162}" type="pres">
      <dgm:prSet presAssocID="{5337E21E-7807-4975-A7B1-A512B5632625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94A601F-9F66-438C-9F80-2712189DC72B}" type="presOf" srcId="{25B46AA8-AD40-4B40-B021-DF767A42113C}" destId="{08EBE851-9459-4312-9616-DDA4EAEF1E83}" srcOrd="0" destOrd="0" presId="urn:microsoft.com/office/officeart/2005/8/layout/equation2"/>
    <dgm:cxn modelId="{DE4C3F29-7F04-4F55-B02C-848D709F86F3}" type="presOf" srcId="{9F6BEE2C-C80C-4CD1-8E99-C1035EAE4EC6}" destId="{5CC300AC-3F95-465A-AB83-C59DA75942E9}" srcOrd="0" destOrd="0" presId="urn:microsoft.com/office/officeart/2005/8/layout/equation2"/>
    <dgm:cxn modelId="{AAC8F901-1754-43BA-86C9-1C17F1722ED0}" srcId="{5337E21E-7807-4975-A7B1-A512B5632625}" destId="{9C8C3384-3153-48F1-B5D7-DF8BD0982D4E}" srcOrd="1" destOrd="0" parTransId="{F73956B4-CD91-4E09-9C63-EBA02EC2D49F}" sibTransId="{9F6BEE2C-C80C-4CD1-8E99-C1035EAE4EC6}"/>
    <dgm:cxn modelId="{86ECE303-D6AF-44B0-94C6-E5B9183E3CDC}" type="presOf" srcId="{5337E21E-7807-4975-A7B1-A512B5632625}" destId="{81C6A7B0-FF37-4CD5-B493-9D7E16DAC1F7}" srcOrd="0" destOrd="0" presId="urn:microsoft.com/office/officeart/2005/8/layout/equation2"/>
    <dgm:cxn modelId="{208F416A-9E22-4EA6-AEA1-9D11A3558FF7}" srcId="{5337E21E-7807-4975-A7B1-A512B5632625}" destId="{98F56A2F-2B3D-4976-9C45-E5A217A78B01}" srcOrd="2" destOrd="0" parTransId="{077CDBBB-2527-4B3B-BF02-E56B52D0E954}" sibTransId="{EDD605E1-533D-47A6-ABA4-F004B22F378E}"/>
    <dgm:cxn modelId="{F515CCBE-24F1-415F-8368-7FC9C8F3B645}" type="presOf" srcId="{98F56A2F-2B3D-4976-9C45-E5A217A78B01}" destId="{FE871020-E9A4-48A3-BC5D-A72F33218162}" srcOrd="0" destOrd="0" presId="urn:microsoft.com/office/officeart/2005/8/layout/equation2"/>
    <dgm:cxn modelId="{E0E0CA57-CDE2-405F-B3D4-6AB47F3785E2}" srcId="{5337E21E-7807-4975-A7B1-A512B5632625}" destId="{25B46AA8-AD40-4B40-B021-DF767A42113C}" srcOrd="0" destOrd="0" parTransId="{D993FFD4-22CD-49C0-A03B-B1DD58468A24}" sibTransId="{C37249AA-C3DB-45F1-9CA0-0FF850C27E67}"/>
    <dgm:cxn modelId="{3F0582B5-5BE1-4B58-A225-494A8CA6E582}" type="presOf" srcId="{C37249AA-C3DB-45F1-9CA0-0FF850C27E67}" destId="{09D146E7-611E-4DFA-8772-5A04CE07FB99}" srcOrd="0" destOrd="0" presId="urn:microsoft.com/office/officeart/2005/8/layout/equation2"/>
    <dgm:cxn modelId="{FDFA84C9-4B7A-49C9-A4C7-743159AE3B6E}" type="presOf" srcId="{9F6BEE2C-C80C-4CD1-8E99-C1035EAE4EC6}" destId="{DF1CEC22-915C-4E39-9D8C-468CE7470FB7}" srcOrd="1" destOrd="0" presId="urn:microsoft.com/office/officeart/2005/8/layout/equation2"/>
    <dgm:cxn modelId="{61698761-92D0-4B7B-9F8B-F62D9FE7E084}" type="presOf" srcId="{9C8C3384-3153-48F1-B5D7-DF8BD0982D4E}" destId="{ABDDC604-6E57-4CF4-AD1F-99C5CC8B673C}" srcOrd="0" destOrd="0" presId="urn:microsoft.com/office/officeart/2005/8/layout/equation2"/>
    <dgm:cxn modelId="{7F63DFC6-A662-445A-967A-BE48FD6050C1}" type="presParOf" srcId="{81C6A7B0-FF37-4CD5-B493-9D7E16DAC1F7}" destId="{4AD52CD7-1723-44C0-97CF-F649AF5D50A0}" srcOrd="0" destOrd="0" presId="urn:microsoft.com/office/officeart/2005/8/layout/equation2"/>
    <dgm:cxn modelId="{8E8AC675-2D12-4666-8DA7-E1C9DE028E40}" type="presParOf" srcId="{4AD52CD7-1723-44C0-97CF-F649AF5D50A0}" destId="{08EBE851-9459-4312-9616-DDA4EAEF1E83}" srcOrd="0" destOrd="0" presId="urn:microsoft.com/office/officeart/2005/8/layout/equation2"/>
    <dgm:cxn modelId="{362DB013-C629-43AD-BEEB-9D33F12CE7F3}" type="presParOf" srcId="{4AD52CD7-1723-44C0-97CF-F649AF5D50A0}" destId="{CF1A9A6D-2F4A-4CF5-8ACE-9DCCF129B6B8}" srcOrd="1" destOrd="0" presId="urn:microsoft.com/office/officeart/2005/8/layout/equation2"/>
    <dgm:cxn modelId="{D1DA772C-1FCF-471D-82EA-241960398F8D}" type="presParOf" srcId="{4AD52CD7-1723-44C0-97CF-F649AF5D50A0}" destId="{09D146E7-611E-4DFA-8772-5A04CE07FB99}" srcOrd="2" destOrd="0" presId="urn:microsoft.com/office/officeart/2005/8/layout/equation2"/>
    <dgm:cxn modelId="{1F5C90E2-3B04-4700-84C7-84EC02DBD96C}" type="presParOf" srcId="{4AD52CD7-1723-44C0-97CF-F649AF5D50A0}" destId="{BCA82C1C-D62F-4FB6-A751-9EEE62781299}" srcOrd="3" destOrd="0" presId="urn:microsoft.com/office/officeart/2005/8/layout/equation2"/>
    <dgm:cxn modelId="{DC9CD25E-693F-4BDF-B9D9-B022EE1CCC46}" type="presParOf" srcId="{4AD52CD7-1723-44C0-97CF-F649AF5D50A0}" destId="{ABDDC604-6E57-4CF4-AD1F-99C5CC8B673C}" srcOrd="4" destOrd="0" presId="urn:microsoft.com/office/officeart/2005/8/layout/equation2"/>
    <dgm:cxn modelId="{87DB3B17-E972-4BB0-8066-8109C2A73657}" type="presParOf" srcId="{81C6A7B0-FF37-4CD5-B493-9D7E16DAC1F7}" destId="{5CC300AC-3F95-465A-AB83-C59DA75942E9}" srcOrd="1" destOrd="0" presId="urn:microsoft.com/office/officeart/2005/8/layout/equation2"/>
    <dgm:cxn modelId="{0ECDB6B4-969E-40E2-8000-9CF888E24D52}" type="presParOf" srcId="{5CC300AC-3F95-465A-AB83-C59DA75942E9}" destId="{DF1CEC22-915C-4E39-9D8C-468CE7470FB7}" srcOrd="0" destOrd="0" presId="urn:microsoft.com/office/officeart/2005/8/layout/equation2"/>
    <dgm:cxn modelId="{7FA2FBDA-C6BA-4352-8719-943343043177}" type="presParOf" srcId="{81C6A7B0-FF37-4CD5-B493-9D7E16DAC1F7}" destId="{FE871020-E9A4-48A3-BC5D-A72F3321816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2FC1C9-68B3-4009-B85B-7DDC995C4976}" type="doc">
      <dgm:prSet loTypeId="urn:microsoft.com/office/officeart/2005/8/layout/vList6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6F8FB39B-2941-4B61-8B56-D0E30F75D56E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餐饮</a:t>
          </a:r>
          <a:r>
            <a:rPr lang="zh-CN" altLang="en-US" dirty="0" smtClean="0"/>
            <a:t>覆盖</a:t>
          </a:r>
          <a:r>
            <a:rPr lang="en-US" altLang="zh-CN" dirty="0" smtClean="0"/>
            <a:t>60</a:t>
          </a:r>
          <a:r>
            <a:rPr lang="zh-CN" altLang="en-US" dirty="0" smtClean="0"/>
            <a:t>万家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B05829D-144A-47C8-BE4C-7081B3B90542}" type="parTrans" cxnId="{731486A9-7AFA-4DEE-B28A-E3E1619F3C8F}">
      <dgm:prSet/>
      <dgm:spPr/>
      <dgm:t>
        <a:bodyPr/>
        <a:lstStyle/>
        <a:p>
          <a:endParaRPr lang="zh-CN" altLang="en-US"/>
        </a:p>
      </dgm:t>
    </dgm:pt>
    <dgm:pt modelId="{A1FE8BE7-F745-4FF1-BFB7-D1F13567D0A6}" type="sibTrans" cxnId="{731486A9-7AFA-4DEE-B28A-E3E1619F3C8F}">
      <dgm:prSet/>
      <dgm:spPr/>
      <dgm:t>
        <a:bodyPr/>
        <a:lstStyle/>
        <a:p>
          <a:endParaRPr lang="zh-CN" altLang="en-US"/>
        </a:p>
      </dgm:t>
    </dgm:pt>
    <dgm:pt modelId="{0790734C-F665-428D-98FB-EF44EF0B6D1F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便利店</a:t>
          </a:r>
          <a:r>
            <a:rPr lang="en-US" altLang="zh-CN" dirty="0" smtClean="0"/>
            <a:t>3.6</a:t>
          </a:r>
          <a:r>
            <a:rPr lang="zh-CN" altLang="en-US" dirty="0" smtClean="0"/>
            <a:t>万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96408D2-CB0C-4BF2-9E9F-222C7B4740AE}" type="parTrans" cxnId="{75C240DD-4308-402F-808C-B95D74DA0872}">
      <dgm:prSet/>
      <dgm:spPr/>
      <dgm:t>
        <a:bodyPr/>
        <a:lstStyle/>
        <a:p>
          <a:endParaRPr lang="zh-CN" altLang="en-US"/>
        </a:p>
      </dgm:t>
    </dgm:pt>
    <dgm:pt modelId="{D3FBB265-A3A1-4ED2-8E63-FC495E04EB87}" type="sibTrans" cxnId="{75C240DD-4308-402F-808C-B95D74DA0872}">
      <dgm:prSet/>
      <dgm:spPr/>
      <dgm:t>
        <a:bodyPr/>
        <a:lstStyle/>
        <a:p>
          <a:endParaRPr lang="zh-CN" altLang="en-US"/>
        </a:p>
      </dgm:t>
    </dgm:pt>
    <dgm:pt modelId="{501DCA43-9BCD-48C5-BD8D-1959F1F1AAA3}" type="pres">
      <dgm:prSet presAssocID="{202FC1C9-68B3-4009-B85B-7DDC995C497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5791FCA3-C504-45A2-9981-2E51DBCAF188}" type="pres">
      <dgm:prSet presAssocID="{6F8FB39B-2941-4B61-8B56-D0E30F75D56E}" presName="linNode" presStyleCnt="0"/>
      <dgm:spPr/>
    </dgm:pt>
    <dgm:pt modelId="{3D9CE534-3AA0-4074-9E75-8CFC41828D26}" type="pres">
      <dgm:prSet presAssocID="{6F8FB39B-2941-4B61-8B56-D0E30F75D56E}" presName="parentShp" presStyleLbl="node1" presStyleIdx="0" presStyleCnt="2" custScaleX="22904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01AC69D-82CB-4A9F-BFFE-C3DF9E16D38C}" type="pres">
      <dgm:prSet presAssocID="{6F8FB39B-2941-4B61-8B56-D0E30F75D56E}" presName="childShp" presStyleLbl="bgAccFollowNode1" presStyleIdx="0" presStyleCnt="2">
        <dgm:presLayoutVars>
          <dgm:bulletEnabled val="1"/>
        </dgm:presLayoutVars>
      </dgm:prSet>
      <dgm:spPr/>
    </dgm:pt>
    <dgm:pt modelId="{C9709030-E4FB-4C87-BC5A-A233554B4C06}" type="pres">
      <dgm:prSet presAssocID="{A1FE8BE7-F745-4FF1-BFB7-D1F13567D0A6}" presName="spacing" presStyleCnt="0"/>
      <dgm:spPr/>
    </dgm:pt>
    <dgm:pt modelId="{8F3529F0-9E8B-4AE9-B771-0A03BD39AACD}" type="pres">
      <dgm:prSet presAssocID="{0790734C-F665-428D-98FB-EF44EF0B6D1F}" presName="linNode" presStyleCnt="0"/>
      <dgm:spPr/>
    </dgm:pt>
    <dgm:pt modelId="{25DE59BF-F5F0-436B-ACFC-713D470A55EB}" type="pres">
      <dgm:prSet presAssocID="{0790734C-F665-428D-98FB-EF44EF0B6D1F}" presName="parentShp" presStyleLbl="node1" presStyleIdx="1" presStyleCnt="2" custScaleX="21936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9BB145-0771-44A0-ABDA-E201D76135EF}" type="pres">
      <dgm:prSet presAssocID="{0790734C-F665-428D-98FB-EF44EF0B6D1F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75C240DD-4308-402F-808C-B95D74DA0872}" srcId="{202FC1C9-68B3-4009-B85B-7DDC995C4976}" destId="{0790734C-F665-428D-98FB-EF44EF0B6D1F}" srcOrd="1" destOrd="0" parTransId="{A96408D2-CB0C-4BF2-9E9F-222C7B4740AE}" sibTransId="{D3FBB265-A3A1-4ED2-8E63-FC495E04EB87}"/>
    <dgm:cxn modelId="{731486A9-7AFA-4DEE-B28A-E3E1619F3C8F}" srcId="{202FC1C9-68B3-4009-B85B-7DDC995C4976}" destId="{6F8FB39B-2941-4B61-8B56-D0E30F75D56E}" srcOrd="0" destOrd="0" parTransId="{9B05829D-144A-47C8-BE4C-7081B3B90542}" sibTransId="{A1FE8BE7-F745-4FF1-BFB7-D1F13567D0A6}"/>
    <dgm:cxn modelId="{091FACAE-16A2-45CC-B985-968AB5E02E7F}" type="presOf" srcId="{202FC1C9-68B3-4009-B85B-7DDC995C4976}" destId="{501DCA43-9BCD-48C5-BD8D-1959F1F1AAA3}" srcOrd="0" destOrd="0" presId="urn:microsoft.com/office/officeart/2005/8/layout/vList6"/>
    <dgm:cxn modelId="{0DA16871-0AD7-450F-B0AA-929DC3A678B3}" type="presOf" srcId="{6F8FB39B-2941-4B61-8B56-D0E30F75D56E}" destId="{3D9CE534-3AA0-4074-9E75-8CFC41828D26}" srcOrd="0" destOrd="0" presId="urn:microsoft.com/office/officeart/2005/8/layout/vList6"/>
    <dgm:cxn modelId="{B2355D47-316D-4F85-9CBC-51AB4F6B5241}" type="presOf" srcId="{0790734C-F665-428D-98FB-EF44EF0B6D1F}" destId="{25DE59BF-F5F0-436B-ACFC-713D470A55EB}" srcOrd="0" destOrd="0" presId="urn:microsoft.com/office/officeart/2005/8/layout/vList6"/>
    <dgm:cxn modelId="{970CA3D9-E3C3-4F06-A8C3-EF91C3892235}" type="presParOf" srcId="{501DCA43-9BCD-48C5-BD8D-1959F1F1AAA3}" destId="{5791FCA3-C504-45A2-9981-2E51DBCAF188}" srcOrd="0" destOrd="0" presId="urn:microsoft.com/office/officeart/2005/8/layout/vList6"/>
    <dgm:cxn modelId="{CD5CDF24-3694-4484-B1FB-02AB69EEACF9}" type="presParOf" srcId="{5791FCA3-C504-45A2-9981-2E51DBCAF188}" destId="{3D9CE534-3AA0-4074-9E75-8CFC41828D26}" srcOrd="0" destOrd="0" presId="urn:microsoft.com/office/officeart/2005/8/layout/vList6"/>
    <dgm:cxn modelId="{6876FF90-B6CD-4DA6-A16F-49EC08277733}" type="presParOf" srcId="{5791FCA3-C504-45A2-9981-2E51DBCAF188}" destId="{601AC69D-82CB-4A9F-BFFE-C3DF9E16D38C}" srcOrd="1" destOrd="0" presId="urn:microsoft.com/office/officeart/2005/8/layout/vList6"/>
    <dgm:cxn modelId="{4E336CCF-EF07-4594-B7A3-A5170AB8CFF2}" type="presParOf" srcId="{501DCA43-9BCD-48C5-BD8D-1959F1F1AAA3}" destId="{C9709030-E4FB-4C87-BC5A-A233554B4C06}" srcOrd="1" destOrd="0" presId="urn:microsoft.com/office/officeart/2005/8/layout/vList6"/>
    <dgm:cxn modelId="{69ECCC8A-D6B9-4938-B82B-D0A3D6EEEA17}" type="presParOf" srcId="{501DCA43-9BCD-48C5-BD8D-1959F1F1AAA3}" destId="{8F3529F0-9E8B-4AE9-B771-0A03BD39AACD}" srcOrd="2" destOrd="0" presId="urn:microsoft.com/office/officeart/2005/8/layout/vList6"/>
    <dgm:cxn modelId="{7C83F243-35BF-4C54-BBA5-39BF62E557F7}" type="presParOf" srcId="{8F3529F0-9E8B-4AE9-B771-0A03BD39AACD}" destId="{25DE59BF-F5F0-436B-ACFC-713D470A55EB}" srcOrd="0" destOrd="0" presId="urn:microsoft.com/office/officeart/2005/8/layout/vList6"/>
    <dgm:cxn modelId="{48F76B12-7D1A-498C-B711-D154F012CC31}" type="presParOf" srcId="{8F3529F0-9E8B-4AE9-B771-0A03BD39AACD}" destId="{099BB145-0771-44A0-ABDA-E201D76135E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FEEE5C4-8387-46FB-9215-DDCF07893127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90F3EB7B-8B7A-4A88-9C79-04CF8C62768A}">
      <dgm:prSet phldrT="[文本]" custT="1"/>
      <dgm:spPr/>
      <dgm:t>
        <a:bodyPr/>
        <a:lstStyle/>
        <a:p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餐饮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D36F552-984B-4119-986B-7C19EF74873E}" type="parTrans" cxnId="{B5A02882-E612-4473-8B90-969E8E54B26C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E73FF62-842B-4D3E-87BF-F09AD2CDBFF9}" type="sibTrans" cxnId="{B5A02882-E612-4473-8B90-969E8E54B26C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CCD44BB-CA98-4E08-8F6A-5C2947B4DC05}">
      <dgm:prSet phldrT="[文本]" custT="1"/>
      <dgm:spPr/>
      <dgm:t>
        <a:bodyPr/>
        <a:lstStyle/>
        <a:p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服务商家数：</a:t>
          </a:r>
          <a:r>
            <a: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60</a:t>
          </a:r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万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C50D76A-6CFE-44F9-BCD6-CD17FE984EE0}" type="parTrans" cxnId="{874CC8E7-6CE8-4ECF-A922-4EA30383178B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3FFF194-2FA1-451D-8CA0-84B054EF810D}" type="sibTrans" cxnId="{874CC8E7-6CE8-4ECF-A922-4EA30383178B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9ACE087-6471-41C9-8FAA-F1DD9FD48303}">
      <dgm:prSet phldrT="[文本]" custT="1"/>
      <dgm:spPr/>
      <dgm:t>
        <a:bodyPr/>
        <a:lstStyle/>
        <a:p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便利店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DED57AD-13CF-4FDA-8E21-EC48F1C38D74}" type="parTrans" cxnId="{DD9C59F2-EC17-4B80-AE10-A06235E9699F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EF478F0-F9D1-4469-8124-8DB94EDE6D06}" type="sibTrans" cxnId="{DD9C59F2-EC17-4B80-AE10-A06235E9699F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4A6BCB5-A4D7-4D2C-961D-BAAACA2BC1D2}">
      <dgm:prSet phldrT="[文本]" custT="1"/>
      <dgm:spPr/>
      <dgm:t>
        <a:bodyPr/>
        <a:lstStyle/>
        <a:p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服务商家数：</a:t>
          </a:r>
          <a:r>
            <a: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3.6</a:t>
          </a:r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万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3FDB17F-A33A-42A3-851A-73FAFD0D4204}" type="parTrans" cxnId="{58D6B234-F919-4686-BAD6-A0C68A339A5B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5974B71-D415-4BAB-AFDA-421895058CE1}" type="sibTrans" cxnId="{58D6B234-F919-4686-BAD6-A0C68A339A5B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18B7C5E-9E9E-461E-A81D-C35D4ACD78B1}">
      <dgm:prSet phldrT="[文本]" custT="1"/>
      <dgm:spPr/>
      <dgm:t>
        <a:bodyPr/>
        <a:lstStyle/>
        <a:p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商家总数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405B76C-99B3-44A3-A2D4-0DCB52654002}" type="parTrans" cxnId="{53FEA00A-E5A7-4265-B96E-054E495E1DC3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0E3D305-F768-4DCD-8BDF-DB0A3BB1071B}" type="sibTrans" cxnId="{53FEA00A-E5A7-4265-B96E-054E495E1DC3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3C6F1DF-AF9E-405C-BC34-4E41D72AFA50}">
      <dgm:prSet phldrT="[文本]" custT="1"/>
      <dgm:spPr/>
      <dgm:t>
        <a:bodyPr/>
        <a:lstStyle/>
        <a:p>
          <a:r>
            <a: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63.6</a:t>
          </a:r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万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9CE53D3-C81F-40B6-B4DB-FAEC4FF4AC72}" type="parTrans" cxnId="{6DA94A3A-968A-4D9A-BD6B-714591A55A23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21822A0-B600-4C46-9EBB-2D965DC16F33}" type="sibTrans" cxnId="{6DA94A3A-968A-4D9A-BD6B-714591A55A23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424D54B-321F-437B-BA4A-8B4DA9C1C2D0}" type="pres">
      <dgm:prSet presAssocID="{BFEEE5C4-8387-46FB-9215-DDCF078931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6586FB4-8276-49F1-B7AA-B8EB29D35F46}" type="pres">
      <dgm:prSet presAssocID="{90F3EB7B-8B7A-4A88-9C79-04CF8C62768A}" presName="linNode" presStyleCnt="0"/>
      <dgm:spPr/>
    </dgm:pt>
    <dgm:pt modelId="{E83AFA5B-CE6A-46CF-AFBF-D7218F6A3816}" type="pres">
      <dgm:prSet presAssocID="{90F3EB7B-8B7A-4A88-9C79-04CF8C62768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98E209E-1A22-4AD2-889E-9F73983104AD}" type="pres">
      <dgm:prSet presAssocID="{90F3EB7B-8B7A-4A88-9C79-04CF8C62768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D6DE874-3CB0-47E8-AC5C-C37CF325353D}" type="pres">
      <dgm:prSet presAssocID="{1E73FF62-842B-4D3E-87BF-F09AD2CDBFF9}" presName="sp" presStyleCnt="0"/>
      <dgm:spPr/>
    </dgm:pt>
    <dgm:pt modelId="{408E121D-9248-4D5D-B665-58B8F3EAB959}" type="pres">
      <dgm:prSet presAssocID="{09ACE087-6471-41C9-8FAA-F1DD9FD48303}" presName="linNode" presStyleCnt="0"/>
      <dgm:spPr/>
    </dgm:pt>
    <dgm:pt modelId="{FD4DFDCE-38DD-424D-911D-2DCA55E271A6}" type="pres">
      <dgm:prSet presAssocID="{09ACE087-6471-41C9-8FAA-F1DD9FD4830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2202C9-6690-445B-B201-06B8E4D3AC93}" type="pres">
      <dgm:prSet presAssocID="{09ACE087-6471-41C9-8FAA-F1DD9FD4830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BF4B61-C28A-4FD2-A70B-30F67EFF5F8C}" type="pres">
      <dgm:prSet presAssocID="{EEF478F0-F9D1-4469-8124-8DB94EDE6D06}" presName="sp" presStyleCnt="0"/>
      <dgm:spPr/>
    </dgm:pt>
    <dgm:pt modelId="{86E75DAD-3949-47F4-BABA-EB652FDCC40A}" type="pres">
      <dgm:prSet presAssocID="{D18B7C5E-9E9E-461E-A81D-C35D4ACD78B1}" presName="linNode" presStyleCnt="0"/>
      <dgm:spPr/>
    </dgm:pt>
    <dgm:pt modelId="{74EC8BCE-24B0-4956-AB28-CBF5F713F74E}" type="pres">
      <dgm:prSet presAssocID="{D18B7C5E-9E9E-461E-A81D-C35D4ACD78B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D1885EE-09A4-42F5-8C22-B840B89436CD}" type="pres">
      <dgm:prSet presAssocID="{D18B7C5E-9E9E-461E-A81D-C35D4ACD78B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AE4D765-F743-4AE9-AEC1-EADD1D4A9877}" type="presOf" srcId="{D18B7C5E-9E9E-461E-A81D-C35D4ACD78B1}" destId="{74EC8BCE-24B0-4956-AB28-CBF5F713F74E}" srcOrd="0" destOrd="0" presId="urn:microsoft.com/office/officeart/2005/8/layout/vList5"/>
    <dgm:cxn modelId="{5655B324-D844-4C7B-89FA-623085F4D883}" type="presOf" srcId="{CCCD44BB-CA98-4E08-8F6A-5C2947B4DC05}" destId="{698E209E-1A22-4AD2-889E-9F73983104AD}" srcOrd="0" destOrd="0" presId="urn:microsoft.com/office/officeart/2005/8/layout/vList5"/>
    <dgm:cxn modelId="{53FEA00A-E5A7-4265-B96E-054E495E1DC3}" srcId="{BFEEE5C4-8387-46FB-9215-DDCF07893127}" destId="{D18B7C5E-9E9E-461E-A81D-C35D4ACD78B1}" srcOrd="2" destOrd="0" parTransId="{D405B76C-99B3-44A3-A2D4-0DCB52654002}" sibTransId="{00E3D305-F768-4DCD-8BDF-DB0A3BB1071B}"/>
    <dgm:cxn modelId="{C6BF2127-4BAE-4C89-A4A9-C03747AB633F}" type="presOf" srcId="{09ACE087-6471-41C9-8FAA-F1DD9FD48303}" destId="{FD4DFDCE-38DD-424D-911D-2DCA55E271A6}" srcOrd="0" destOrd="0" presId="urn:microsoft.com/office/officeart/2005/8/layout/vList5"/>
    <dgm:cxn modelId="{6DA94A3A-968A-4D9A-BD6B-714591A55A23}" srcId="{D18B7C5E-9E9E-461E-A81D-C35D4ACD78B1}" destId="{23C6F1DF-AF9E-405C-BC34-4E41D72AFA50}" srcOrd="0" destOrd="0" parTransId="{D9CE53D3-C81F-40B6-B4DB-FAEC4FF4AC72}" sibTransId="{E21822A0-B600-4C46-9EBB-2D965DC16F33}"/>
    <dgm:cxn modelId="{874CC8E7-6CE8-4ECF-A922-4EA30383178B}" srcId="{90F3EB7B-8B7A-4A88-9C79-04CF8C62768A}" destId="{CCCD44BB-CA98-4E08-8F6A-5C2947B4DC05}" srcOrd="0" destOrd="0" parTransId="{4C50D76A-6CFE-44F9-BCD6-CD17FE984EE0}" sibTransId="{D3FFF194-2FA1-451D-8CA0-84B054EF810D}"/>
    <dgm:cxn modelId="{3372E24F-459C-4F78-B7C6-A86BC6BACDAF}" type="presOf" srcId="{BFEEE5C4-8387-46FB-9215-DDCF07893127}" destId="{D424D54B-321F-437B-BA4A-8B4DA9C1C2D0}" srcOrd="0" destOrd="0" presId="urn:microsoft.com/office/officeart/2005/8/layout/vList5"/>
    <dgm:cxn modelId="{58D6B234-F919-4686-BAD6-A0C68A339A5B}" srcId="{09ACE087-6471-41C9-8FAA-F1DD9FD48303}" destId="{14A6BCB5-A4D7-4D2C-961D-BAAACA2BC1D2}" srcOrd="0" destOrd="0" parTransId="{B3FDB17F-A33A-42A3-851A-73FAFD0D4204}" sibTransId="{25974B71-D415-4BAB-AFDA-421895058CE1}"/>
    <dgm:cxn modelId="{03C201FD-FC90-44E2-8A5C-A1F5CD87B486}" type="presOf" srcId="{14A6BCB5-A4D7-4D2C-961D-BAAACA2BC1D2}" destId="{852202C9-6690-445B-B201-06B8E4D3AC93}" srcOrd="0" destOrd="0" presId="urn:microsoft.com/office/officeart/2005/8/layout/vList5"/>
    <dgm:cxn modelId="{DD9C59F2-EC17-4B80-AE10-A06235E9699F}" srcId="{BFEEE5C4-8387-46FB-9215-DDCF07893127}" destId="{09ACE087-6471-41C9-8FAA-F1DD9FD48303}" srcOrd="1" destOrd="0" parTransId="{3DED57AD-13CF-4FDA-8E21-EC48F1C38D74}" sibTransId="{EEF478F0-F9D1-4469-8124-8DB94EDE6D06}"/>
    <dgm:cxn modelId="{55517518-CE65-48D8-A7E1-478ADCE4D32D}" type="presOf" srcId="{23C6F1DF-AF9E-405C-BC34-4E41D72AFA50}" destId="{2D1885EE-09A4-42F5-8C22-B840B89436CD}" srcOrd="0" destOrd="0" presId="urn:microsoft.com/office/officeart/2005/8/layout/vList5"/>
    <dgm:cxn modelId="{991F2A69-7CA2-4A27-9ECF-FAF9068771C4}" type="presOf" srcId="{90F3EB7B-8B7A-4A88-9C79-04CF8C62768A}" destId="{E83AFA5B-CE6A-46CF-AFBF-D7218F6A3816}" srcOrd="0" destOrd="0" presId="urn:microsoft.com/office/officeart/2005/8/layout/vList5"/>
    <dgm:cxn modelId="{B5A02882-E612-4473-8B90-969E8E54B26C}" srcId="{BFEEE5C4-8387-46FB-9215-DDCF07893127}" destId="{90F3EB7B-8B7A-4A88-9C79-04CF8C62768A}" srcOrd="0" destOrd="0" parTransId="{9D36F552-984B-4119-986B-7C19EF74873E}" sibTransId="{1E73FF62-842B-4D3E-87BF-F09AD2CDBFF9}"/>
    <dgm:cxn modelId="{BCA904E7-F811-414B-895D-E0DB5DDDBE8D}" type="presParOf" srcId="{D424D54B-321F-437B-BA4A-8B4DA9C1C2D0}" destId="{A6586FB4-8276-49F1-B7AA-B8EB29D35F46}" srcOrd="0" destOrd="0" presId="urn:microsoft.com/office/officeart/2005/8/layout/vList5"/>
    <dgm:cxn modelId="{8261ED19-E561-4522-96E7-DE9E733E5162}" type="presParOf" srcId="{A6586FB4-8276-49F1-B7AA-B8EB29D35F46}" destId="{E83AFA5B-CE6A-46CF-AFBF-D7218F6A3816}" srcOrd="0" destOrd="0" presId="urn:microsoft.com/office/officeart/2005/8/layout/vList5"/>
    <dgm:cxn modelId="{63F5E76F-8A48-439E-92ED-36293344A5DB}" type="presParOf" srcId="{A6586FB4-8276-49F1-B7AA-B8EB29D35F46}" destId="{698E209E-1A22-4AD2-889E-9F73983104AD}" srcOrd="1" destOrd="0" presId="urn:microsoft.com/office/officeart/2005/8/layout/vList5"/>
    <dgm:cxn modelId="{19B39878-BCAF-4163-99C3-816A697F17F1}" type="presParOf" srcId="{D424D54B-321F-437B-BA4A-8B4DA9C1C2D0}" destId="{8D6DE874-3CB0-47E8-AC5C-C37CF325353D}" srcOrd="1" destOrd="0" presId="urn:microsoft.com/office/officeart/2005/8/layout/vList5"/>
    <dgm:cxn modelId="{42ADF56E-96F7-44C1-BB51-844F1C40107A}" type="presParOf" srcId="{D424D54B-321F-437B-BA4A-8B4DA9C1C2D0}" destId="{408E121D-9248-4D5D-B665-58B8F3EAB959}" srcOrd="2" destOrd="0" presId="urn:microsoft.com/office/officeart/2005/8/layout/vList5"/>
    <dgm:cxn modelId="{EAD5EFD6-F9C2-492B-8916-A3E18EEA4D4F}" type="presParOf" srcId="{408E121D-9248-4D5D-B665-58B8F3EAB959}" destId="{FD4DFDCE-38DD-424D-911D-2DCA55E271A6}" srcOrd="0" destOrd="0" presId="urn:microsoft.com/office/officeart/2005/8/layout/vList5"/>
    <dgm:cxn modelId="{494225AD-BAEA-462C-B065-1B8754612997}" type="presParOf" srcId="{408E121D-9248-4D5D-B665-58B8F3EAB959}" destId="{852202C9-6690-445B-B201-06B8E4D3AC93}" srcOrd="1" destOrd="0" presId="urn:microsoft.com/office/officeart/2005/8/layout/vList5"/>
    <dgm:cxn modelId="{F8B3A61B-1A37-4800-B40E-8A832F8A8DBD}" type="presParOf" srcId="{D424D54B-321F-437B-BA4A-8B4DA9C1C2D0}" destId="{C5BF4B61-C28A-4FD2-A70B-30F67EFF5F8C}" srcOrd="3" destOrd="0" presId="urn:microsoft.com/office/officeart/2005/8/layout/vList5"/>
    <dgm:cxn modelId="{C65E8E63-9F9A-41BE-8782-7D3A5FDAE0C2}" type="presParOf" srcId="{D424D54B-321F-437B-BA4A-8B4DA9C1C2D0}" destId="{86E75DAD-3949-47F4-BABA-EB652FDCC40A}" srcOrd="4" destOrd="0" presId="urn:microsoft.com/office/officeart/2005/8/layout/vList5"/>
    <dgm:cxn modelId="{11B3495D-D1D5-4E4D-B14D-6C0BB4B78FA9}" type="presParOf" srcId="{86E75DAD-3949-47F4-BABA-EB652FDCC40A}" destId="{74EC8BCE-24B0-4956-AB28-CBF5F713F74E}" srcOrd="0" destOrd="0" presId="urn:microsoft.com/office/officeart/2005/8/layout/vList5"/>
    <dgm:cxn modelId="{EB3B64E6-E88F-484E-AEE5-2A5A8924D484}" type="presParOf" srcId="{86E75DAD-3949-47F4-BABA-EB652FDCC40A}" destId="{2D1885EE-09A4-42F5-8C22-B840B89436C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F12DA-840E-4964-B60E-9659554E0E7A}">
      <dsp:nvSpPr>
        <dsp:cNvPr id="0" name=""/>
        <dsp:cNvSpPr/>
      </dsp:nvSpPr>
      <dsp:spPr>
        <a:xfrm>
          <a:off x="401454" y="1656183"/>
          <a:ext cx="2604232" cy="2603999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5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愿景</a:t>
          </a:r>
          <a:endParaRPr lang="zh-CN" altLang="en-US" sz="65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82835" y="2037530"/>
        <a:ext cx="1841470" cy="1841305"/>
      </dsp:txXfrm>
    </dsp:sp>
    <dsp:sp modelId="{0C107E3D-BA72-421F-943B-2ABDE3DBC1EF}">
      <dsp:nvSpPr>
        <dsp:cNvPr id="0" name=""/>
        <dsp:cNvSpPr/>
      </dsp:nvSpPr>
      <dsp:spPr>
        <a:xfrm>
          <a:off x="-626607" y="214769"/>
          <a:ext cx="5328616" cy="5471552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8AF1759D-00E5-488C-974D-E34587AD6B97}">
      <dsp:nvSpPr>
        <dsp:cNvPr id="0" name=""/>
        <dsp:cNvSpPr/>
      </dsp:nvSpPr>
      <dsp:spPr>
        <a:xfrm>
          <a:off x="2053374" y="0"/>
          <a:ext cx="1395397" cy="139510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E935D-D821-464E-AC60-095FA252E5BE}">
      <dsp:nvSpPr>
        <dsp:cNvPr id="0" name=""/>
        <dsp:cNvSpPr/>
      </dsp:nvSpPr>
      <dsp:spPr>
        <a:xfrm>
          <a:off x="2416628" y="342011"/>
          <a:ext cx="4769363" cy="522084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CN" altLang="en-US" sz="21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成为</a:t>
          </a:r>
          <a:r>
            <a:rPr lang="en-US" altLang="zh-CN" sz="21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O2O</a:t>
          </a:r>
          <a:r>
            <a:rPr lang="zh-CN" altLang="en-US" sz="21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行业的智能硬件基础平台</a:t>
          </a:r>
          <a:endParaRPr lang="zh-CN" altLang="en-US" sz="2100" b="1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416628" y="342011"/>
        <a:ext cx="4769363" cy="522084"/>
      </dsp:txXfrm>
    </dsp:sp>
    <dsp:sp modelId="{6A81A2C5-5C21-4707-9A8D-3C7177EA06D3}">
      <dsp:nvSpPr>
        <dsp:cNvPr id="0" name=""/>
        <dsp:cNvSpPr/>
      </dsp:nvSpPr>
      <dsp:spPr>
        <a:xfrm>
          <a:off x="4045444" y="1299322"/>
          <a:ext cx="1395397" cy="139510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8F91C-A7C2-4A54-9573-9A728D4D55C9}">
      <dsp:nvSpPr>
        <dsp:cNvPr id="0" name=""/>
        <dsp:cNvSpPr/>
      </dsp:nvSpPr>
      <dsp:spPr>
        <a:xfrm>
          <a:off x="4562868" y="1656184"/>
          <a:ext cx="4084565" cy="610595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CN" altLang="en-US" sz="21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解决</a:t>
          </a:r>
          <a:r>
            <a:rPr lang="en-US" altLang="zh-CN" sz="21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O2O</a:t>
          </a:r>
          <a:r>
            <a:rPr lang="zh-CN" altLang="en-US" sz="21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行业地推的痛点</a:t>
          </a:r>
          <a:endParaRPr lang="en-US" altLang="zh-CN" sz="2100" b="1" kern="1200" dirty="0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562868" y="1656184"/>
        <a:ext cx="4084565" cy="610595"/>
      </dsp:txXfrm>
    </dsp:sp>
    <dsp:sp modelId="{E103FEFA-D6E7-48BB-BA26-064EB0081BD8}">
      <dsp:nvSpPr>
        <dsp:cNvPr id="0" name=""/>
        <dsp:cNvSpPr/>
      </dsp:nvSpPr>
      <dsp:spPr>
        <a:xfrm>
          <a:off x="4045436" y="3209636"/>
          <a:ext cx="1395397" cy="139510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6B985-E1CE-40AB-8AC8-E332E196FABD}">
      <dsp:nvSpPr>
        <dsp:cNvPr id="0" name=""/>
        <dsp:cNvSpPr/>
      </dsp:nvSpPr>
      <dsp:spPr>
        <a:xfrm>
          <a:off x="4536511" y="3549864"/>
          <a:ext cx="4098499" cy="626598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CN" altLang="en-US" sz="21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提供</a:t>
          </a:r>
          <a:r>
            <a:rPr lang="en-US" altLang="zh-CN" sz="21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O2O</a:t>
          </a:r>
          <a:r>
            <a:rPr lang="zh-CN" altLang="en-US" sz="21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行业向前发展的动力</a:t>
          </a:r>
          <a:endParaRPr lang="en-US" altLang="zh-CN" sz="2100" b="1" kern="1200" dirty="0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536511" y="3549864"/>
        <a:ext cx="4098499" cy="626598"/>
      </dsp:txXfrm>
    </dsp:sp>
    <dsp:sp modelId="{4EFE0276-B156-4AB9-B222-34F09716625E}">
      <dsp:nvSpPr>
        <dsp:cNvPr id="0" name=""/>
        <dsp:cNvSpPr/>
      </dsp:nvSpPr>
      <dsp:spPr>
        <a:xfrm>
          <a:off x="2053374" y="4554173"/>
          <a:ext cx="1395397" cy="139510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8F239-7FB9-4EEA-BA82-B9C6CA29DB35}">
      <dsp:nvSpPr>
        <dsp:cNvPr id="0" name=""/>
        <dsp:cNvSpPr/>
      </dsp:nvSpPr>
      <dsp:spPr>
        <a:xfrm>
          <a:off x="2534400" y="4963830"/>
          <a:ext cx="5426834" cy="588285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CN" altLang="en-US" sz="21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通过基础平台的增值服务实现商业价值</a:t>
          </a:r>
          <a:endParaRPr lang="zh-CN" altLang="en-US" sz="2100" b="1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534400" y="4963830"/>
        <a:ext cx="5426834" cy="5882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E209E-1A22-4AD2-889E-9F73983104AD}">
      <dsp:nvSpPr>
        <dsp:cNvPr id="0" name=""/>
        <dsp:cNvSpPr/>
      </dsp:nvSpPr>
      <dsp:spPr>
        <a:xfrm rot="5400000">
          <a:off x="4529094" y="-1984348"/>
          <a:ext cx="375358" cy="443931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30</a:t>
          </a: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万</a:t>
          </a:r>
          <a:r>
            <a:rPr lang="en-US" altLang="zh-CN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×</a:t>
          </a:r>
          <a:r>
            <a:rPr lang="en-US" altLang="zh-CN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20=600</a:t>
          </a: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万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2497116" y="65953"/>
        <a:ext cx="4420993" cy="338712"/>
      </dsp:txXfrm>
    </dsp:sp>
    <dsp:sp modelId="{E83AFA5B-CE6A-46CF-AFBF-D7218F6A3816}">
      <dsp:nvSpPr>
        <dsp:cNvPr id="0" name=""/>
        <dsp:cNvSpPr/>
      </dsp:nvSpPr>
      <dsp:spPr>
        <a:xfrm>
          <a:off x="0" y="710"/>
          <a:ext cx="2497115" cy="4691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餐饮（</a:t>
          </a:r>
          <a:r>
            <a:rPr lang="en-US" altLang="zh-CN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20%</a:t>
          </a: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904" y="23614"/>
        <a:ext cx="2451307" cy="423390"/>
      </dsp:txXfrm>
    </dsp:sp>
    <dsp:sp modelId="{852202C9-6690-445B-B201-06B8E4D3AC93}">
      <dsp:nvSpPr>
        <dsp:cNvPr id="0" name=""/>
        <dsp:cNvSpPr/>
      </dsp:nvSpPr>
      <dsp:spPr>
        <a:xfrm rot="5400000">
          <a:off x="4529094" y="-1491690"/>
          <a:ext cx="375358" cy="4439316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3.6</a:t>
          </a: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万</a:t>
          </a:r>
          <a:r>
            <a:rPr lang="en-US" altLang="zh-CN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*</a:t>
          </a:r>
          <a:r>
            <a:rPr lang="en-US" altLang="zh-CN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20=72</a:t>
          </a: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万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2497116" y="558611"/>
        <a:ext cx="4420993" cy="338712"/>
      </dsp:txXfrm>
    </dsp:sp>
    <dsp:sp modelId="{FD4DFDCE-38DD-424D-911D-2DCA55E271A6}">
      <dsp:nvSpPr>
        <dsp:cNvPr id="0" name=""/>
        <dsp:cNvSpPr/>
      </dsp:nvSpPr>
      <dsp:spPr>
        <a:xfrm>
          <a:off x="0" y="493368"/>
          <a:ext cx="2497115" cy="46919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便利店（</a:t>
          </a:r>
          <a:r>
            <a:rPr lang="en-US" altLang="zh-CN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20%</a:t>
          </a: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904" y="516272"/>
        <a:ext cx="2451307" cy="423390"/>
      </dsp:txXfrm>
    </dsp:sp>
    <dsp:sp modelId="{2D1885EE-09A4-42F5-8C22-B840B89436CD}">
      <dsp:nvSpPr>
        <dsp:cNvPr id="0" name=""/>
        <dsp:cNvSpPr/>
      </dsp:nvSpPr>
      <dsp:spPr>
        <a:xfrm rot="5400000">
          <a:off x="4529094" y="-999032"/>
          <a:ext cx="375358" cy="4439316"/>
        </a:xfrm>
        <a:prstGeom prst="round2Same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672</a:t>
          </a: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万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2497116" y="1051269"/>
        <a:ext cx="4420993" cy="338712"/>
      </dsp:txXfrm>
    </dsp:sp>
    <dsp:sp modelId="{74EC8BCE-24B0-4956-AB28-CBF5F713F74E}">
      <dsp:nvSpPr>
        <dsp:cNvPr id="0" name=""/>
        <dsp:cNvSpPr/>
      </dsp:nvSpPr>
      <dsp:spPr>
        <a:xfrm>
          <a:off x="0" y="986026"/>
          <a:ext cx="2497115" cy="46919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每月收入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904" y="1008930"/>
        <a:ext cx="2451307" cy="4233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7106-7BFE-431D-812C-F0DCD0E1CBDA}">
      <dsp:nvSpPr>
        <dsp:cNvPr id="0" name=""/>
        <dsp:cNvSpPr/>
      </dsp:nvSpPr>
      <dsp:spPr>
        <a:xfrm>
          <a:off x="191183" y="0"/>
          <a:ext cx="3328440" cy="3328440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31C18-802E-4633-837D-58F1B5CDE61C}">
      <dsp:nvSpPr>
        <dsp:cNvPr id="0" name=""/>
        <dsp:cNvSpPr/>
      </dsp:nvSpPr>
      <dsp:spPr>
        <a:xfrm>
          <a:off x="2152201" y="1323334"/>
          <a:ext cx="1664218" cy="636957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0.1%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13</a:t>
          </a: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亿</a:t>
          </a:r>
          <a:endParaRPr lang="en-US" altLang="zh-CN" sz="2400" kern="12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183295" y="1354428"/>
        <a:ext cx="1602030" cy="57476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02E84-C262-4B41-A60C-CE80005D4D02}">
      <dsp:nvSpPr>
        <dsp:cNvPr id="0" name=""/>
        <dsp:cNvSpPr/>
      </dsp:nvSpPr>
      <dsp:spPr>
        <a:xfrm>
          <a:off x="2267676" y="2835327"/>
          <a:ext cx="171981" cy="1719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27CEA2-1284-4509-B94A-10020A2C6A71}">
      <dsp:nvSpPr>
        <dsp:cNvPr id="0" name=""/>
        <dsp:cNvSpPr/>
      </dsp:nvSpPr>
      <dsp:spPr>
        <a:xfrm>
          <a:off x="2117020" y="3076760"/>
          <a:ext cx="171981" cy="171981"/>
        </a:xfrm>
        <a:prstGeom prst="ellipse">
          <a:avLst/>
        </a:prstGeom>
        <a:solidFill>
          <a:schemeClr val="accent5">
            <a:hueOff val="-1103764"/>
            <a:satOff val="4423"/>
            <a:lumOff val="9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816FBB-A748-4C88-9541-0AC68D16D9C6}">
      <dsp:nvSpPr>
        <dsp:cNvPr id="0" name=""/>
        <dsp:cNvSpPr/>
      </dsp:nvSpPr>
      <dsp:spPr>
        <a:xfrm>
          <a:off x="1937471" y="3285789"/>
          <a:ext cx="171981" cy="171981"/>
        </a:xfrm>
        <a:prstGeom prst="ellipse">
          <a:avLst/>
        </a:prstGeom>
        <a:solidFill>
          <a:schemeClr val="accent5">
            <a:hueOff val="-2207528"/>
            <a:satOff val="8847"/>
            <a:lumOff val="19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55ED5D-595A-4A0E-8196-FED0AA4C41CC}">
      <dsp:nvSpPr>
        <dsp:cNvPr id="0" name=""/>
        <dsp:cNvSpPr/>
      </dsp:nvSpPr>
      <dsp:spPr>
        <a:xfrm>
          <a:off x="2152104" y="405475"/>
          <a:ext cx="171981" cy="171981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872B2D-AF42-476C-B115-D5BA95BBD45A}">
      <dsp:nvSpPr>
        <dsp:cNvPr id="0" name=""/>
        <dsp:cNvSpPr/>
      </dsp:nvSpPr>
      <dsp:spPr>
        <a:xfrm>
          <a:off x="2381871" y="268556"/>
          <a:ext cx="171981" cy="171981"/>
        </a:xfrm>
        <a:prstGeom prst="ellipse">
          <a:avLst/>
        </a:prstGeom>
        <a:solidFill>
          <a:schemeClr val="accent5">
            <a:hueOff val="-4415056"/>
            <a:satOff val="17694"/>
            <a:lumOff val="383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3DF50E-7684-44CB-9BEC-5FD4CB07E6EC}">
      <dsp:nvSpPr>
        <dsp:cNvPr id="0" name=""/>
        <dsp:cNvSpPr/>
      </dsp:nvSpPr>
      <dsp:spPr>
        <a:xfrm>
          <a:off x="2610950" y="131638"/>
          <a:ext cx="171981" cy="171981"/>
        </a:xfrm>
        <a:prstGeom prst="ellipse">
          <a:avLst/>
        </a:prstGeom>
        <a:solidFill>
          <a:schemeClr val="accent5">
            <a:hueOff val="-5518820"/>
            <a:satOff val="22117"/>
            <a:lumOff val="479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76FA8C-F510-4B32-BD67-24C689573553}">
      <dsp:nvSpPr>
        <dsp:cNvPr id="0" name=""/>
        <dsp:cNvSpPr/>
      </dsp:nvSpPr>
      <dsp:spPr>
        <a:xfrm>
          <a:off x="2840030" y="268556"/>
          <a:ext cx="171981" cy="171981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FC9528-832D-460B-8D21-2C9F7C5E26D6}">
      <dsp:nvSpPr>
        <dsp:cNvPr id="0" name=""/>
        <dsp:cNvSpPr/>
      </dsp:nvSpPr>
      <dsp:spPr>
        <a:xfrm>
          <a:off x="3069797" y="405475"/>
          <a:ext cx="171981" cy="171981"/>
        </a:xfrm>
        <a:prstGeom prst="ellipse">
          <a:avLst/>
        </a:prstGeom>
        <a:solidFill>
          <a:schemeClr val="accent5">
            <a:hueOff val="-7726349"/>
            <a:satOff val="30964"/>
            <a:lumOff val="671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6D9219-AD3C-45F9-9421-480E985E1EEB}">
      <dsp:nvSpPr>
        <dsp:cNvPr id="0" name=""/>
        <dsp:cNvSpPr/>
      </dsp:nvSpPr>
      <dsp:spPr>
        <a:xfrm>
          <a:off x="2610950" y="420536"/>
          <a:ext cx="171981" cy="171981"/>
        </a:xfrm>
        <a:prstGeom prst="ellipse">
          <a:avLst/>
        </a:prstGeom>
        <a:solidFill>
          <a:schemeClr val="accent5">
            <a:hueOff val="-8830112"/>
            <a:satOff val="35388"/>
            <a:lumOff val="766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8865E3-AB1C-4CBF-A41F-9AB167D282A5}">
      <dsp:nvSpPr>
        <dsp:cNvPr id="0" name=""/>
        <dsp:cNvSpPr/>
      </dsp:nvSpPr>
      <dsp:spPr>
        <a:xfrm>
          <a:off x="2610950" y="709435"/>
          <a:ext cx="171981" cy="17198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95574E-48F7-412E-A584-8C8BE36EDCD8}">
      <dsp:nvSpPr>
        <dsp:cNvPr id="0" name=""/>
        <dsp:cNvSpPr/>
      </dsp:nvSpPr>
      <dsp:spPr>
        <a:xfrm>
          <a:off x="824337" y="4045616"/>
          <a:ext cx="6376462" cy="9949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5134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/>
            <a:t>接入服务费</a:t>
          </a:r>
          <a:r>
            <a:rPr lang="en-US" altLang="zh-CN" sz="2200" b="1" kern="1200" dirty="0" smtClean="0"/>
            <a:t>(</a:t>
          </a:r>
          <a:r>
            <a:rPr lang="zh-CN" altLang="en-US" sz="22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暂定</a:t>
          </a:r>
          <a:r>
            <a:rPr lang="en-US" altLang="zh-CN" sz="2200" b="1" kern="1200" dirty="0" smtClean="0"/>
            <a:t>100/</a:t>
          </a:r>
          <a:r>
            <a:rPr lang="zh-CN" altLang="en-US" sz="2200" b="1" kern="1200" dirty="0" smtClean="0"/>
            <a:t>商家</a:t>
          </a:r>
          <a:r>
            <a:rPr lang="en-US" altLang="zh-CN" sz="2200" b="1" kern="1200" dirty="0" smtClean="0"/>
            <a:t>)</a:t>
          </a:r>
          <a:endParaRPr lang="zh-CN" altLang="en-US" sz="2200" b="1" kern="1200" dirty="0"/>
        </a:p>
      </dsp:txBody>
      <dsp:txXfrm>
        <a:off x="872906" y="4094185"/>
        <a:ext cx="6279324" cy="897805"/>
      </dsp:txXfrm>
    </dsp:sp>
    <dsp:sp modelId="{D6D3E9B2-4FDD-4D83-A6E5-8B15A1677779}">
      <dsp:nvSpPr>
        <dsp:cNvPr id="0" name=""/>
        <dsp:cNvSpPr/>
      </dsp:nvSpPr>
      <dsp:spPr>
        <a:xfrm>
          <a:off x="183261" y="2939117"/>
          <a:ext cx="1719813" cy="1719699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B7C3F-9A82-41F0-A0B4-3E67848FA643}">
      <dsp:nvSpPr>
        <dsp:cNvPr id="0" name=""/>
        <dsp:cNvSpPr/>
      </dsp:nvSpPr>
      <dsp:spPr>
        <a:xfrm>
          <a:off x="1945606" y="1708117"/>
          <a:ext cx="5377067" cy="99494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5134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平台服务费</a:t>
          </a:r>
          <a:r>
            <a:rPr lang="en-US" altLang="zh-CN" sz="22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(20/</a:t>
          </a:r>
          <a:r>
            <a:rPr lang="zh-CN" altLang="en-US" sz="22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年</a:t>
          </a:r>
          <a:r>
            <a:rPr lang="en-US" altLang="zh-CN" sz="22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sz="22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商家</a:t>
          </a:r>
          <a:r>
            <a:rPr lang="en-US" altLang="zh-CN" sz="22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)</a:t>
          </a:r>
          <a:endParaRPr lang="zh-CN" altLang="en-US" sz="22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994175" y="1756686"/>
        <a:ext cx="5279929" cy="897805"/>
      </dsp:txXfrm>
    </dsp:sp>
    <dsp:sp modelId="{48238185-A517-45D0-9185-2C891F6756A8}">
      <dsp:nvSpPr>
        <dsp:cNvPr id="0" name=""/>
        <dsp:cNvSpPr/>
      </dsp:nvSpPr>
      <dsp:spPr>
        <a:xfrm>
          <a:off x="625941" y="792081"/>
          <a:ext cx="1719813" cy="1719699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6777A-72D6-4976-A744-98D6079288E8}">
      <dsp:nvSpPr>
        <dsp:cNvPr id="0" name=""/>
        <dsp:cNvSpPr/>
      </dsp:nvSpPr>
      <dsp:spPr>
        <a:xfrm>
          <a:off x="3960440" y="1683442"/>
          <a:ext cx="2336983" cy="811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592"/>
              </a:lnTo>
              <a:lnTo>
                <a:pt x="2336983" y="405592"/>
              </a:lnTo>
              <a:lnTo>
                <a:pt x="2336983" y="8111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B8ACB-09FC-4F9B-BF89-224BDD9E060F}">
      <dsp:nvSpPr>
        <dsp:cNvPr id="0" name=""/>
        <dsp:cNvSpPr/>
      </dsp:nvSpPr>
      <dsp:spPr>
        <a:xfrm>
          <a:off x="1931976" y="1683442"/>
          <a:ext cx="2028463" cy="811184"/>
        </a:xfrm>
        <a:custGeom>
          <a:avLst/>
          <a:gdLst/>
          <a:ahLst/>
          <a:cxnLst/>
          <a:rect l="0" t="0" r="0" b="0"/>
          <a:pathLst>
            <a:path>
              <a:moveTo>
                <a:pt x="2028463" y="0"/>
              </a:moveTo>
              <a:lnTo>
                <a:pt x="2028463" y="405592"/>
              </a:lnTo>
              <a:lnTo>
                <a:pt x="0" y="405592"/>
              </a:lnTo>
              <a:lnTo>
                <a:pt x="0" y="8111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D4817-B4A2-4FB6-8393-7B39E4A6B19D}">
      <dsp:nvSpPr>
        <dsp:cNvPr id="0" name=""/>
        <dsp:cNvSpPr/>
      </dsp:nvSpPr>
      <dsp:spPr>
        <a:xfrm>
          <a:off x="1707182" y="607985"/>
          <a:ext cx="4506515" cy="1075456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000" kern="1200" dirty="0" smtClean="0"/>
            <a:t>超级云</a:t>
          </a:r>
          <a:r>
            <a:rPr lang="en-US" altLang="zh-CN" sz="5000" kern="1200" dirty="0" smtClean="0"/>
            <a:t>POS</a:t>
          </a:r>
          <a:endParaRPr lang="zh-CN" altLang="en-US" sz="5000" kern="1200" dirty="0"/>
        </a:p>
      </dsp:txBody>
      <dsp:txXfrm>
        <a:off x="1707182" y="607985"/>
        <a:ext cx="4506515" cy="1075456"/>
      </dsp:txXfrm>
    </dsp:sp>
    <dsp:sp modelId="{3B2E8296-5782-42D3-AD57-EE0F01647AE4}">
      <dsp:nvSpPr>
        <dsp:cNvPr id="0" name=""/>
        <dsp:cNvSpPr/>
      </dsp:nvSpPr>
      <dsp:spPr>
        <a:xfrm>
          <a:off x="585" y="2494626"/>
          <a:ext cx="3862782" cy="857827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000" kern="1200" dirty="0" smtClean="0"/>
            <a:t>免费版</a:t>
          </a:r>
          <a:endParaRPr lang="zh-CN" altLang="en-US" sz="5000" kern="1200" dirty="0"/>
        </a:p>
      </dsp:txBody>
      <dsp:txXfrm>
        <a:off x="585" y="2494626"/>
        <a:ext cx="3862782" cy="857827"/>
      </dsp:txXfrm>
    </dsp:sp>
    <dsp:sp modelId="{7DACF97D-419D-45E3-B662-1944A25D2BB5}">
      <dsp:nvSpPr>
        <dsp:cNvPr id="0" name=""/>
        <dsp:cNvSpPr/>
      </dsp:nvSpPr>
      <dsp:spPr>
        <a:xfrm>
          <a:off x="4674552" y="2494626"/>
          <a:ext cx="3245741" cy="849657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000" kern="1200" dirty="0" smtClean="0"/>
            <a:t>收费增值版</a:t>
          </a:r>
          <a:endParaRPr lang="zh-CN" altLang="en-US" sz="5000" kern="1200" dirty="0"/>
        </a:p>
      </dsp:txBody>
      <dsp:txXfrm>
        <a:off x="4674552" y="2494626"/>
        <a:ext cx="3245741" cy="84965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9EC5D-CCBD-4B12-B91F-BEAE86121045}">
      <dsp:nvSpPr>
        <dsp:cNvPr id="0" name=""/>
        <dsp:cNvSpPr/>
      </dsp:nvSpPr>
      <dsp:spPr>
        <a:xfrm>
          <a:off x="1827591" y="482133"/>
          <a:ext cx="3212197" cy="3212197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F11E94B7-EF27-48D9-8023-541561B316F3}">
      <dsp:nvSpPr>
        <dsp:cNvPr id="0" name=""/>
        <dsp:cNvSpPr/>
      </dsp:nvSpPr>
      <dsp:spPr>
        <a:xfrm>
          <a:off x="1827591" y="482133"/>
          <a:ext cx="3212197" cy="3212197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BEC0FF2B-EDA4-42BD-AD4B-95CC89BF3E2C}">
      <dsp:nvSpPr>
        <dsp:cNvPr id="0" name=""/>
        <dsp:cNvSpPr/>
      </dsp:nvSpPr>
      <dsp:spPr>
        <a:xfrm>
          <a:off x="1827591" y="482133"/>
          <a:ext cx="3212197" cy="3212197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9331F9E7-8E49-4952-8908-EA5279BE000C}">
      <dsp:nvSpPr>
        <dsp:cNvPr id="0" name=""/>
        <dsp:cNvSpPr/>
      </dsp:nvSpPr>
      <dsp:spPr>
        <a:xfrm>
          <a:off x="1827591" y="482133"/>
          <a:ext cx="3212197" cy="3212197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F8AD49AC-0AC6-4F1A-A4B7-C128B75F2939}">
      <dsp:nvSpPr>
        <dsp:cNvPr id="0" name=""/>
        <dsp:cNvSpPr/>
      </dsp:nvSpPr>
      <dsp:spPr>
        <a:xfrm>
          <a:off x="2389573" y="1296140"/>
          <a:ext cx="2088233" cy="158418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b="1" kern="12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便民服务</a:t>
          </a:r>
          <a:endParaRPr lang="zh-CN" altLang="en-US" sz="2700" b="1" kern="1200" dirty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695388" y="1528138"/>
        <a:ext cx="1476603" cy="1120187"/>
      </dsp:txXfrm>
    </dsp:sp>
    <dsp:sp modelId="{75B78187-DAEF-46CE-B4AC-E9060953890A}">
      <dsp:nvSpPr>
        <dsp:cNvPr id="0" name=""/>
        <dsp:cNvSpPr/>
      </dsp:nvSpPr>
      <dsp:spPr>
        <a:xfrm>
          <a:off x="2389571" y="1521"/>
          <a:ext cx="2088236" cy="1035800"/>
        </a:xfrm>
        <a:prstGeom prst="ellipse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交通违章缴费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695386" y="153210"/>
        <a:ext cx="1476606" cy="732422"/>
      </dsp:txXfrm>
    </dsp:sp>
    <dsp:sp modelId="{34EA7847-31C1-41B5-8C38-88C4D5514A55}">
      <dsp:nvSpPr>
        <dsp:cNvPr id="0" name=""/>
        <dsp:cNvSpPr/>
      </dsp:nvSpPr>
      <dsp:spPr>
        <a:xfrm>
          <a:off x="4159042" y="1570331"/>
          <a:ext cx="1686915" cy="1035800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水电缴费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406085" y="1722020"/>
        <a:ext cx="1192829" cy="732422"/>
      </dsp:txXfrm>
    </dsp:sp>
    <dsp:sp modelId="{0BC2F778-42CE-4C27-80A9-FB587DF14D88}">
      <dsp:nvSpPr>
        <dsp:cNvPr id="0" name=""/>
        <dsp:cNvSpPr/>
      </dsp:nvSpPr>
      <dsp:spPr>
        <a:xfrm>
          <a:off x="2474890" y="3139141"/>
          <a:ext cx="1917598" cy="1035800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游戏充值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755716" y="3290830"/>
        <a:ext cx="1355946" cy="732422"/>
      </dsp:txXfrm>
    </dsp:sp>
    <dsp:sp modelId="{3DB37F45-0B2C-473B-A192-E6EF25589BF2}">
      <dsp:nvSpPr>
        <dsp:cNvPr id="0" name=""/>
        <dsp:cNvSpPr/>
      </dsp:nvSpPr>
      <dsp:spPr>
        <a:xfrm>
          <a:off x="994802" y="1570331"/>
          <a:ext cx="1740155" cy="1035800"/>
        </a:xfrm>
        <a:prstGeom prst="ellips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空中充值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249642" y="1722020"/>
        <a:ext cx="1230475" cy="73242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451F2-224E-4116-86BF-40FFEB57426B}">
      <dsp:nvSpPr>
        <dsp:cNvPr id="0" name=""/>
        <dsp:cNvSpPr/>
      </dsp:nvSpPr>
      <dsp:spPr>
        <a:xfrm>
          <a:off x="3440849" y="0"/>
          <a:ext cx="2216093" cy="221631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3AA61F3C-6D1A-4DFF-B528-52CA5EDBEF50}">
      <dsp:nvSpPr>
        <dsp:cNvPr id="0" name=""/>
        <dsp:cNvSpPr/>
      </dsp:nvSpPr>
      <dsp:spPr>
        <a:xfrm>
          <a:off x="4253637" y="648071"/>
          <a:ext cx="2507717" cy="61828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覆盖</a:t>
          </a:r>
          <a:r>
            <a:rPr lang="en-US" altLang="zh-CN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100</a:t>
          </a: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万商家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253637" y="648071"/>
        <a:ext cx="2507717" cy="618289"/>
      </dsp:txXfrm>
    </dsp:sp>
    <dsp:sp modelId="{A612B8FB-363A-475E-82F4-A66628B3599E}">
      <dsp:nvSpPr>
        <dsp:cNvPr id="0" name=""/>
        <dsp:cNvSpPr/>
      </dsp:nvSpPr>
      <dsp:spPr>
        <a:xfrm>
          <a:off x="2825198" y="1273604"/>
          <a:ext cx="2216093" cy="221631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  <dsp:sp modelId="{2B10EFBA-92C9-4591-BA9E-06C04EE1BD47}">
      <dsp:nvSpPr>
        <dsp:cNvPr id="0" name=""/>
        <dsp:cNvSpPr/>
      </dsp:nvSpPr>
      <dsp:spPr>
        <a:xfrm>
          <a:off x="2009508" y="2088232"/>
          <a:ext cx="2207025" cy="61828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服务</a:t>
          </a:r>
          <a:r>
            <a:rPr lang="en-US" altLang="zh-CN" sz="19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r>
            <a:rPr lang="zh-CN" altLang="en-US" sz="19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个亿的用户</a:t>
          </a:r>
          <a:endParaRPr lang="zh-CN" altLang="en-US" sz="19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009508" y="2088232"/>
        <a:ext cx="2207025" cy="618289"/>
      </dsp:txXfrm>
    </dsp:sp>
    <dsp:sp modelId="{1C10A59B-5215-4FC6-B963-32DFEA917942}">
      <dsp:nvSpPr>
        <dsp:cNvPr id="0" name=""/>
        <dsp:cNvSpPr/>
      </dsp:nvSpPr>
      <dsp:spPr>
        <a:xfrm>
          <a:off x="3440849" y="2551911"/>
          <a:ext cx="2216093" cy="221631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901C2845-6D26-4AD9-81B9-C06141226E99}">
      <dsp:nvSpPr>
        <dsp:cNvPr id="0" name=""/>
        <dsp:cNvSpPr/>
      </dsp:nvSpPr>
      <dsp:spPr>
        <a:xfrm>
          <a:off x="4901640" y="3240363"/>
          <a:ext cx="2554923" cy="61828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上千</a:t>
          </a:r>
          <a: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O2O</a:t>
          </a:r>
          <a:r>
            <a:rPr lang="zh-CN" altLang="en-US" sz="1800" kern="1200" dirty="0" smtClean="0"/>
            <a:t>玩家接入</a:t>
          </a:r>
          <a:endParaRPr lang="zh-CN" altLang="en-US" sz="1800" kern="1200" dirty="0"/>
        </a:p>
      </dsp:txBody>
      <dsp:txXfrm>
        <a:off x="4901640" y="3240363"/>
        <a:ext cx="2554923" cy="618289"/>
      </dsp:txXfrm>
    </dsp:sp>
    <dsp:sp modelId="{353DF19F-2697-490D-8B80-DB967286C8C2}">
      <dsp:nvSpPr>
        <dsp:cNvPr id="0" name=""/>
        <dsp:cNvSpPr/>
      </dsp:nvSpPr>
      <dsp:spPr>
        <a:xfrm>
          <a:off x="2983164" y="3972448"/>
          <a:ext cx="1903903" cy="1904823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D6BC53AE-C323-414E-86F4-0BE4ABC6AFCA}">
      <dsp:nvSpPr>
        <dsp:cNvPr id="0" name=""/>
        <dsp:cNvSpPr/>
      </dsp:nvSpPr>
      <dsp:spPr>
        <a:xfrm>
          <a:off x="2088230" y="4680523"/>
          <a:ext cx="2230633" cy="61828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每天上亿交易流水</a:t>
          </a:r>
          <a:endParaRPr lang="zh-CN" altLang="en-US" sz="17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088230" y="4680523"/>
        <a:ext cx="2230633" cy="61828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32F98-B748-45BC-A009-6A1180E5B7E8}">
      <dsp:nvSpPr>
        <dsp:cNvPr id="0" name=""/>
        <dsp:cNvSpPr/>
      </dsp:nvSpPr>
      <dsp:spPr>
        <a:xfrm>
          <a:off x="0" y="48981"/>
          <a:ext cx="8229600" cy="10530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500" kern="1200" dirty="0" smtClean="0"/>
            <a:t>采取小米模式，硬件上不赚取利润，低于成本铺设智能终端</a:t>
          </a:r>
          <a:r>
            <a:rPr lang="zh-CN" altLang="en-US" sz="2500" kern="1200" dirty="0" smtClean="0"/>
            <a:t>设备</a:t>
          </a:r>
          <a:r>
            <a:rPr lang="zh-CN" sz="2500" kern="1200" dirty="0" smtClean="0"/>
            <a:t>；</a:t>
          </a:r>
          <a:endParaRPr lang="zh-CN" sz="2500" kern="1200" dirty="0"/>
        </a:p>
      </dsp:txBody>
      <dsp:txXfrm>
        <a:off x="51403" y="100384"/>
        <a:ext cx="8126794" cy="950194"/>
      </dsp:txXfrm>
    </dsp:sp>
    <dsp:sp modelId="{57D25CB5-F1E2-481D-880D-0CEF2E745F58}">
      <dsp:nvSpPr>
        <dsp:cNvPr id="0" name=""/>
        <dsp:cNvSpPr/>
      </dsp:nvSpPr>
      <dsp:spPr>
        <a:xfrm>
          <a:off x="0" y="1173981"/>
          <a:ext cx="8229600" cy="10530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500" kern="1200" dirty="0" smtClean="0"/>
            <a:t>低价提供应智能终端给</a:t>
          </a:r>
          <a:r>
            <a:rPr lang="en-US" sz="2500" kern="1200" dirty="0" smtClean="0"/>
            <a:t>O2O</a:t>
          </a:r>
          <a:r>
            <a:rPr lang="zh-CN" sz="2500" kern="1200" dirty="0" smtClean="0"/>
            <a:t>平台</a:t>
          </a:r>
          <a:r>
            <a:rPr lang="en-US" sz="2500" kern="1200" dirty="0" smtClean="0"/>
            <a:t>,</a:t>
          </a:r>
          <a:r>
            <a:rPr lang="zh-CN" sz="2500" kern="1200" dirty="0" smtClean="0"/>
            <a:t>让</a:t>
          </a:r>
          <a:r>
            <a:rPr lang="en-US" sz="2500" kern="1200" dirty="0" smtClean="0"/>
            <a:t>O2O</a:t>
          </a:r>
          <a:r>
            <a:rPr lang="zh-CN" sz="2500" kern="1200" dirty="0" smtClean="0"/>
            <a:t>玩家成为我们的推广渠道。</a:t>
          </a:r>
          <a:endParaRPr lang="zh-CN" sz="2500" kern="1200" dirty="0"/>
        </a:p>
      </dsp:txBody>
      <dsp:txXfrm>
        <a:off x="51403" y="1225384"/>
        <a:ext cx="8126794" cy="950194"/>
      </dsp:txXfrm>
    </dsp:sp>
    <dsp:sp modelId="{6A87518D-78FB-4867-AF0B-B5D265E1226D}">
      <dsp:nvSpPr>
        <dsp:cNvPr id="0" name=""/>
        <dsp:cNvSpPr/>
      </dsp:nvSpPr>
      <dsp:spPr>
        <a:xfrm>
          <a:off x="0" y="2298981"/>
          <a:ext cx="8229600" cy="10530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500" kern="1200" dirty="0" smtClean="0"/>
            <a:t>利用现有淘点点、美团和百度外卖的合作商户，快速铺开市场。</a:t>
          </a:r>
          <a:endParaRPr lang="zh-CN" sz="2500" kern="1200" dirty="0"/>
        </a:p>
      </dsp:txBody>
      <dsp:txXfrm>
        <a:off x="51403" y="2350384"/>
        <a:ext cx="8126794" cy="950194"/>
      </dsp:txXfrm>
    </dsp:sp>
    <dsp:sp modelId="{51C1D50D-A074-4465-85DF-BD46AF78E9F1}">
      <dsp:nvSpPr>
        <dsp:cNvPr id="0" name=""/>
        <dsp:cNvSpPr/>
      </dsp:nvSpPr>
      <dsp:spPr>
        <a:xfrm>
          <a:off x="0" y="3423981"/>
          <a:ext cx="8229600" cy="10530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500" kern="1200" smtClean="0"/>
            <a:t>农村包围城市：先把还没有其它设备的商户都占领，再倒逼高端商户接入使用。</a:t>
          </a:r>
          <a:endParaRPr lang="zh-CN" sz="2500" kern="1200"/>
        </a:p>
      </dsp:txBody>
      <dsp:txXfrm>
        <a:off x="51403" y="3475384"/>
        <a:ext cx="8126794" cy="95019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1F25C-7BCC-430B-A1D1-B6FAC18CF15F}">
      <dsp:nvSpPr>
        <dsp:cNvPr id="0" name=""/>
        <dsp:cNvSpPr/>
      </dsp:nvSpPr>
      <dsp:spPr>
        <a:xfrm>
          <a:off x="0" y="73450"/>
          <a:ext cx="8229600" cy="784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5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第一阶段：终端机稳定</a:t>
          </a:r>
          <a:r>
            <a:rPr lang="en-US" sz="25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sz="25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深圳市场探索期</a:t>
          </a:r>
          <a:endParaRPr lang="zh-CN" sz="2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8285" y="111735"/>
        <a:ext cx="8153030" cy="707695"/>
      </dsp:txXfrm>
    </dsp:sp>
    <dsp:sp modelId="{A1F9DD4E-471B-42B5-985D-365171871A82}">
      <dsp:nvSpPr>
        <dsp:cNvPr id="0" name=""/>
        <dsp:cNvSpPr/>
      </dsp:nvSpPr>
      <dsp:spPr>
        <a:xfrm>
          <a:off x="0" y="857715"/>
          <a:ext cx="822960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sz="2000" kern="1200" dirty="0" smtClean="0"/>
            <a:t>至</a:t>
          </a:r>
          <a:r>
            <a:rPr lang="en-US" sz="2000" kern="1200" dirty="0" smtClean="0"/>
            <a:t>2015</a:t>
          </a:r>
          <a:r>
            <a:rPr lang="zh-CN" sz="2000" kern="1200" dirty="0" smtClean="0"/>
            <a:t>年</a:t>
          </a:r>
          <a:r>
            <a:rPr lang="en-US" sz="2000" kern="1200" dirty="0" smtClean="0"/>
            <a:t>12</a:t>
          </a:r>
          <a:r>
            <a:rPr lang="zh-CN" sz="2000" kern="1200" dirty="0" smtClean="0"/>
            <a:t>月</a:t>
          </a:r>
          <a:r>
            <a:rPr lang="zh-CN" altLang="en-US" sz="2000" kern="1200" dirty="0" smtClean="0"/>
            <a:t>，铺设</a:t>
          </a:r>
          <a:r>
            <a:rPr lang="en-US" altLang="zh-CN" sz="2000" kern="1200" dirty="0" smtClean="0"/>
            <a:t>3000-5000</a:t>
          </a:r>
          <a:r>
            <a:rPr lang="zh-CN" altLang="en-US" sz="2000" kern="1200" dirty="0" smtClean="0"/>
            <a:t>台终端设备</a:t>
          </a:r>
          <a:endParaRPr lang="zh-CN" sz="2000" kern="1200" dirty="0"/>
        </a:p>
      </dsp:txBody>
      <dsp:txXfrm>
        <a:off x="0" y="857715"/>
        <a:ext cx="8229600" cy="414000"/>
      </dsp:txXfrm>
    </dsp:sp>
    <dsp:sp modelId="{C3BCAC7C-DEDB-4D98-A547-FC5DB8FF6EC4}">
      <dsp:nvSpPr>
        <dsp:cNvPr id="0" name=""/>
        <dsp:cNvSpPr/>
      </dsp:nvSpPr>
      <dsp:spPr>
        <a:xfrm>
          <a:off x="0" y="1271715"/>
          <a:ext cx="8229600" cy="784265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5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第二阶段：北上广等一线城市铺开</a:t>
          </a:r>
          <a:endParaRPr lang="zh-CN" sz="2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8285" y="1310000"/>
        <a:ext cx="8153030" cy="707695"/>
      </dsp:txXfrm>
    </dsp:sp>
    <dsp:sp modelId="{55FCF1F3-0E21-4CEB-93F9-A84DA7F04B86}">
      <dsp:nvSpPr>
        <dsp:cNvPr id="0" name=""/>
        <dsp:cNvSpPr/>
      </dsp:nvSpPr>
      <dsp:spPr>
        <a:xfrm>
          <a:off x="0" y="2055981"/>
          <a:ext cx="822960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2015</a:t>
          </a:r>
          <a:r>
            <a:rPr lang="zh-CN" sz="2000" kern="1200" smtClean="0"/>
            <a:t>年</a:t>
          </a:r>
          <a:r>
            <a:rPr lang="en-US" sz="2000" kern="1200" smtClean="0"/>
            <a:t>12</a:t>
          </a:r>
          <a:r>
            <a:rPr lang="zh-CN" sz="2000" kern="1200" smtClean="0"/>
            <a:t>月</a:t>
          </a:r>
          <a:r>
            <a:rPr lang="en-US" sz="2000" kern="1200" smtClean="0"/>
            <a:t>-2016</a:t>
          </a:r>
          <a:r>
            <a:rPr lang="zh-CN" sz="2000" kern="1200" smtClean="0"/>
            <a:t>年</a:t>
          </a:r>
          <a:r>
            <a:rPr lang="en-US" sz="2000" kern="1200" smtClean="0"/>
            <a:t>8</a:t>
          </a:r>
          <a:r>
            <a:rPr lang="zh-CN" sz="2000" kern="1200" smtClean="0"/>
            <a:t>月</a:t>
          </a:r>
          <a:endParaRPr lang="zh-CN" sz="2000" kern="1200"/>
        </a:p>
      </dsp:txBody>
      <dsp:txXfrm>
        <a:off x="0" y="2055981"/>
        <a:ext cx="8229600" cy="414000"/>
      </dsp:txXfrm>
    </dsp:sp>
    <dsp:sp modelId="{BC36C672-EC32-4D99-B7D1-74F3BB44DFED}">
      <dsp:nvSpPr>
        <dsp:cNvPr id="0" name=""/>
        <dsp:cNvSpPr/>
      </dsp:nvSpPr>
      <dsp:spPr>
        <a:xfrm>
          <a:off x="0" y="2469981"/>
          <a:ext cx="8229600" cy="784265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5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第三阶段：全国二线城市（所有省会及部分经济发达城市）</a:t>
          </a:r>
          <a:endParaRPr lang="zh-CN" sz="25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8285" y="2508266"/>
        <a:ext cx="8153030" cy="707695"/>
      </dsp:txXfrm>
    </dsp:sp>
    <dsp:sp modelId="{D91DB074-F85A-440E-B5E8-8BBE3D5B20BF}">
      <dsp:nvSpPr>
        <dsp:cNvPr id="0" name=""/>
        <dsp:cNvSpPr/>
      </dsp:nvSpPr>
      <dsp:spPr>
        <a:xfrm>
          <a:off x="0" y="3254247"/>
          <a:ext cx="822960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2016</a:t>
          </a:r>
          <a:r>
            <a:rPr lang="zh-CN" sz="2000" kern="1200" smtClean="0"/>
            <a:t>年</a:t>
          </a:r>
          <a:r>
            <a:rPr lang="en-US" sz="2000" kern="1200" smtClean="0"/>
            <a:t>8</a:t>
          </a:r>
          <a:r>
            <a:rPr lang="zh-CN" sz="2000" kern="1200" smtClean="0"/>
            <a:t>月</a:t>
          </a:r>
          <a:r>
            <a:rPr lang="en-US" sz="2000" kern="1200" smtClean="0"/>
            <a:t>-2017</a:t>
          </a:r>
          <a:r>
            <a:rPr lang="zh-CN" sz="2000" kern="1200" smtClean="0"/>
            <a:t>年</a:t>
          </a:r>
          <a:r>
            <a:rPr lang="en-US" sz="2000" kern="1200" smtClean="0"/>
            <a:t>12</a:t>
          </a:r>
          <a:r>
            <a:rPr lang="zh-CN" sz="2000" kern="1200" smtClean="0"/>
            <a:t>月</a:t>
          </a:r>
          <a:endParaRPr lang="zh-CN" sz="2000" kern="1200"/>
        </a:p>
      </dsp:txBody>
      <dsp:txXfrm>
        <a:off x="0" y="3254247"/>
        <a:ext cx="8229600" cy="414000"/>
      </dsp:txXfrm>
    </dsp:sp>
    <dsp:sp modelId="{3636AC00-AB1A-47AC-94BC-D5B5ED82A8A5}">
      <dsp:nvSpPr>
        <dsp:cNvPr id="0" name=""/>
        <dsp:cNvSpPr/>
      </dsp:nvSpPr>
      <dsp:spPr>
        <a:xfrm>
          <a:off x="0" y="3668247"/>
          <a:ext cx="8229600" cy="784265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5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第四阶段：全国正式铺开</a:t>
          </a:r>
          <a:endParaRPr lang="zh-CN" sz="2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8285" y="3706532"/>
        <a:ext cx="8153030" cy="707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5B64F-6EB5-46DD-86AC-BA7C346ECBB8}">
      <dsp:nvSpPr>
        <dsp:cNvPr id="0" name=""/>
        <dsp:cNvSpPr/>
      </dsp:nvSpPr>
      <dsp:spPr>
        <a:xfrm>
          <a:off x="1423634" y="397844"/>
          <a:ext cx="5141371" cy="5141371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传统企业</a:t>
          </a:r>
          <a:endParaRPr lang="zh-CN" altLang="en-US" sz="3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133259" y="1487325"/>
        <a:ext cx="1836204" cy="1530170"/>
      </dsp:txXfrm>
    </dsp:sp>
    <dsp:sp modelId="{E2AD2B36-5652-4ECE-8CC7-FAF5DF1D2F64}">
      <dsp:nvSpPr>
        <dsp:cNvPr id="0" name=""/>
        <dsp:cNvSpPr/>
      </dsp:nvSpPr>
      <dsp:spPr>
        <a:xfrm>
          <a:off x="1317746" y="581464"/>
          <a:ext cx="5141371" cy="5141371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 kern="1200" dirty="0" smtClean="0"/>
            <a:t>O2O</a:t>
          </a:r>
          <a:r>
            <a:rPr lang="zh-CN" altLang="en-US" sz="3000" kern="1200" dirty="0" smtClean="0"/>
            <a:t>创业团队</a:t>
          </a:r>
          <a:endParaRPr lang="zh-CN" altLang="en-US" sz="3000" kern="1200" dirty="0"/>
        </a:p>
      </dsp:txBody>
      <dsp:txXfrm>
        <a:off x="2541882" y="3917235"/>
        <a:ext cx="2754306" cy="1346549"/>
      </dsp:txXfrm>
    </dsp:sp>
    <dsp:sp modelId="{F8F64D04-2611-43A7-AD5A-5755E2D9EE47}">
      <dsp:nvSpPr>
        <dsp:cNvPr id="0" name=""/>
        <dsp:cNvSpPr/>
      </dsp:nvSpPr>
      <dsp:spPr>
        <a:xfrm>
          <a:off x="1211858" y="397844"/>
          <a:ext cx="5141371" cy="5141371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BAT</a:t>
          </a:r>
          <a:r>
            <a:rPr lang="zh-CN" altLang="en-US" sz="3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纷纷布局</a:t>
          </a:r>
          <a:endParaRPr lang="zh-CN" altLang="en-US" sz="3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807400" y="1487325"/>
        <a:ext cx="1836204" cy="1530170"/>
      </dsp:txXfrm>
    </dsp:sp>
    <dsp:sp modelId="{A41716E5-2068-49ED-890E-97049FB8F5F2}">
      <dsp:nvSpPr>
        <dsp:cNvPr id="0" name=""/>
        <dsp:cNvSpPr/>
      </dsp:nvSpPr>
      <dsp:spPr>
        <a:xfrm>
          <a:off x="1105783" y="79568"/>
          <a:ext cx="5777921" cy="57779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83018-5591-420D-A396-1E55D6A6BB7A}">
      <dsp:nvSpPr>
        <dsp:cNvPr id="0" name=""/>
        <dsp:cNvSpPr/>
      </dsp:nvSpPr>
      <dsp:spPr>
        <a:xfrm>
          <a:off x="999471" y="262864"/>
          <a:ext cx="5777921" cy="57779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2712D-C7B5-4354-B062-41E72BCF0566}">
      <dsp:nvSpPr>
        <dsp:cNvPr id="0" name=""/>
        <dsp:cNvSpPr/>
      </dsp:nvSpPr>
      <dsp:spPr>
        <a:xfrm>
          <a:off x="893158" y="79568"/>
          <a:ext cx="5777921" cy="57779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18FFB-3BD7-4A25-BB2E-44A6B7FED302}">
      <dsp:nvSpPr>
        <dsp:cNvPr id="0" name=""/>
        <dsp:cNvSpPr/>
      </dsp:nvSpPr>
      <dsp:spPr>
        <a:xfrm rot="16200000">
          <a:off x="800521" y="711993"/>
          <a:ext cx="2232232" cy="3976613"/>
        </a:xfrm>
        <a:prstGeom prst="upArrow">
          <a:avLst>
            <a:gd name="adj1" fmla="val 50000"/>
            <a:gd name="adj2" fmla="val 35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1.</a:t>
          </a:r>
          <a:r>
            <a:rPr lang="zh-CN" altLang="en-US" sz="3100" kern="1200" dirty="0" smtClean="0"/>
            <a:t>高强度地面推广</a:t>
          </a:r>
          <a:endParaRPr lang="zh-CN" altLang="en-US" sz="3100" kern="1200" dirty="0"/>
        </a:p>
      </dsp:txBody>
      <dsp:txXfrm rot="5400000">
        <a:off x="318972" y="2142242"/>
        <a:ext cx="3585972" cy="1116116"/>
      </dsp:txXfrm>
    </dsp:sp>
    <dsp:sp modelId="{F65B23C1-8A54-4846-AD6B-3AB3B514666F}">
      <dsp:nvSpPr>
        <dsp:cNvPr id="0" name=""/>
        <dsp:cNvSpPr/>
      </dsp:nvSpPr>
      <dsp:spPr>
        <a:xfrm rot="5400000">
          <a:off x="5032108" y="711993"/>
          <a:ext cx="2520298" cy="3976613"/>
        </a:xfrm>
        <a:prstGeom prst="upArrow">
          <a:avLst>
            <a:gd name="adj1" fmla="val 50000"/>
            <a:gd name="adj2" fmla="val 35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2.</a:t>
          </a:r>
          <a:r>
            <a:rPr lang="zh-CN" altLang="en-US" sz="3100" kern="1200" dirty="0" smtClean="0"/>
            <a:t>整合商家资源</a:t>
          </a:r>
          <a:endParaRPr lang="zh-CN" altLang="en-US" sz="3100" kern="1200" dirty="0"/>
        </a:p>
      </dsp:txBody>
      <dsp:txXfrm rot="-5400000">
        <a:off x="4303951" y="2070226"/>
        <a:ext cx="3535561" cy="12601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4219A-D47C-42BC-A270-D7600C5ECD0A}">
      <dsp:nvSpPr>
        <dsp:cNvPr id="0" name=""/>
        <dsp:cNvSpPr/>
      </dsp:nvSpPr>
      <dsp:spPr>
        <a:xfrm rot="1296894">
          <a:off x="3695409" y="9378"/>
          <a:ext cx="1677383" cy="932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扫码支付</a:t>
          </a:r>
          <a:endParaRPr lang="zh-CN" altLang="en-US" sz="2400" kern="1200" dirty="0"/>
        </a:p>
      </dsp:txBody>
      <dsp:txXfrm>
        <a:off x="3695409" y="9378"/>
        <a:ext cx="1677383" cy="932242"/>
      </dsp:txXfrm>
    </dsp:sp>
    <dsp:sp modelId="{77AAE2CA-B84C-4C09-BE45-87AFA3E76000}">
      <dsp:nvSpPr>
        <dsp:cNvPr id="0" name=""/>
        <dsp:cNvSpPr/>
      </dsp:nvSpPr>
      <dsp:spPr>
        <a:xfrm>
          <a:off x="1216914" y="-126"/>
          <a:ext cx="4554206" cy="4554206"/>
        </a:xfrm>
        <a:prstGeom prst="circularArrow">
          <a:avLst>
            <a:gd name="adj1" fmla="val 3992"/>
            <a:gd name="adj2" fmla="val 250411"/>
            <a:gd name="adj3" fmla="val 20572666"/>
            <a:gd name="adj4" fmla="val 19203772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96DBD-BD2E-4285-AEA5-B22E9CCE8BB1}">
      <dsp:nvSpPr>
        <dsp:cNvPr id="0" name=""/>
        <dsp:cNvSpPr/>
      </dsp:nvSpPr>
      <dsp:spPr>
        <a:xfrm>
          <a:off x="4910465" y="1810855"/>
          <a:ext cx="1327438" cy="932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银联刷卡</a:t>
          </a:r>
          <a:endParaRPr lang="zh-CN" altLang="en-US" sz="2400" kern="1200" dirty="0"/>
        </a:p>
      </dsp:txBody>
      <dsp:txXfrm>
        <a:off x="4910465" y="1810855"/>
        <a:ext cx="1327438" cy="932242"/>
      </dsp:txXfrm>
    </dsp:sp>
    <dsp:sp modelId="{6141A93A-4BDB-4C1D-9C5C-A02EB032D365}">
      <dsp:nvSpPr>
        <dsp:cNvPr id="0" name=""/>
        <dsp:cNvSpPr/>
      </dsp:nvSpPr>
      <dsp:spPr>
        <a:xfrm>
          <a:off x="1247612" y="-117780"/>
          <a:ext cx="4554206" cy="4554206"/>
        </a:xfrm>
        <a:prstGeom prst="circularArrow">
          <a:avLst>
            <a:gd name="adj1" fmla="val 3992"/>
            <a:gd name="adj2" fmla="val 250411"/>
            <a:gd name="adj3" fmla="val 1987681"/>
            <a:gd name="adj4" fmla="val 977899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09572-45BE-48DE-9DBF-67701772A07C}">
      <dsp:nvSpPr>
        <dsp:cNvPr id="0" name=""/>
        <dsp:cNvSpPr/>
      </dsp:nvSpPr>
      <dsp:spPr>
        <a:xfrm rot="20154446">
          <a:off x="4026383" y="3419924"/>
          <a:ext cx="1431458" cy="932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应用市场</a:t>
          </a:r>
          <a:endParaRPr lang="zh-CN" altLang="en-US" sz="2400" kern="1200" dirty="0"/>
        </a:p>
      </dsp:txBody>
      <dsp:txXfrm>
        <a:off x="4026383" y="3419924"/>
        <a:ext cx="1431458" cy="932242"/>
      </dsp:txXfrm>
    </dsp:sp>
    <dsp:sp modelId="{D540FA94-4A82-4508-9B85-329012BB2496}">
      <dsp:nvSpPr>
        <dsp:cNvPr id="0" name=""/>
        <dsp:cNvSpPr/>
      </dsp:nvSpPr>
      <dsp:spPr>
        <a:xfrm>
          <a:off x="1117876" y="-71013"/>
          <a:ext cx="4554206" cy="4554206"/>
        </a:xfrm>
        <a:prstGeom prst="circularArrow">
          <a:avLst>
            <a:gd name="adj1" fmla="val 3992"/>
            <a:gd name="adj2" fmla="val 250411"/>
            <a:gd name="adj3" fmla="val 5632954"/>
            <a:gd name="adj4" fmla="val 4339797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0CA3C-C7B1-409E-9EA8-BD5D61FA4366}">
      <dsp:nvSpPr>
        <dsp:cNvPr id="0" name=""/>
        <dsp:cNvSpPr/>
      </dsp:nvSpPr>
      <dsp:spPr>
        <a:xfrm rot="1913996">
          <a:off x="1804408" y="3612333"/>
          <a:ext cx="1299051" cy="932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便民服务</a:t>
          </a:r>
          <a:endParaRPr lang="zh-CN" altLang="en-US" sz="2400" kern="1200" dirty="0"/>
        </a:p>
      </dsp:txBody>
      <dsp:txXfrm>
        <a:off x="1804408" y="3612333"/>
        <a:ext cx="1299051" cy="932242"/>
      </dsp:txXfrm>
    </dsp:sp>
    <dsp:sp modelId="{055D22D2-60B2-4023-8F0A-ADFF212B2177}">
      <dsp:nvSpPr>
        <dsp:cNvPr id="0" name=""/>
        <dsp:cNvSpPr/>
      </dsp:nvSpPr>
      <dsp:spPr>
        <a:xfrm>
          <a:off x="1228482" y="281892"/>
          <a:ext cx="4531071" cy="3990168"/>
        </a:xfrm>
        <a:prstGeom prst="circularArrow">
          <a:avLst>
            <a:gd name="adj1" fmla="val 3992"/>
            <a:gd name="adj2" fmla="val 250411"/>
            <a:gd name="adj3" fmla="val 9772666"/>
            <a:gd name="adj4" fmla="val 8403772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F2E4B-314B-4996-833B-65FF852FF95E}">
      <dsp:nvSpPr>
        <dsp:cNvPr id="0" name=""/>
        <dsp:cNvSpPr/>
      </dsp:nvSpPr>
      <dsp:spPr>
        <a:xfrm>
          <a:off x="730097" y="1810855"/>
          <a:ext cx="1367506" cy="932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收银系统</a:t>
          </a:r>
          <a:endParaRPr lang="zh-CN" altLang="en-US" sz="2400" kern="1200" dirty="0"/>
        </a:p>
      </dsp:txBody>
      <dsp:txXfrm>
        <a:off x="730097" y="1810855"/>
        <a:ext cx="1367506" cy="932242"/>
      </dsp:txXfrm>
    </dsp:sp>
    <dsp:sp modelId="{5B439348-13FC-4DA6-9F7C-22687F9890C8}">
      <dsp:nvSpPr>
        <dsp:cNvPr id="0" name=""/>
        <dsp:cNvSpPr/>
      </dsp:nvSpPr>
      <dsp:spPr>
        <a:xfrm>
          <a:off x="1216914" y="174049"/>
          <a:ext cx="4554206" cy="4205855"/>
        </a:xfrm>
        <a:prstGeom prst="circularArrow">
          <a:avLst>
            <a:gd name="adj1" fmla="val 3992"/>
            <a:gd name="adj2" fmla="val 250411"/>
            <a:gd name="adj3" fmla="val 12945817"/>
            <a:gd name="adj4" fmla="val 11576923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1992C-5E1C-4FDD-9F38-3E0DE7795CE0}">
      <dsp:nvSpPr>
        <dsp:cNvPr id="0" name=""/>
        <dsp:cNvSpPr/>
      </dsp:nvSpPr>
      <dsp:spPr>
        <a:xfrm rot="19970881">
          <a:off x="1721434" y="9378"/>
          <a:ext cx="1465000" cy="932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开放</a:t>
          </a:r>
          <a:r>
            <a:rPr lang="en-US" altLang="zh-CN" sz="2400" kern="1200" dirty="0" smtClean="0"/>
            <a:t>API</a:t>
          </a:r>
          <a:endParaRPr lang="zh-CN" altLang="en-US" sz="2400" kern="1200" dirty="0"/>
        </a:p>
      </dsp:txBody>
      <dsp:txXfrm>
        <a:off x="1721434" y="9378"/>
        <a:ext cx="1465000" cy="932242"/>
      </dsp:txXfrm>
    </dsp:sp>
    <dsp:sp modelId="{552F6F5F-0998-48E2-923E-DEAA1AB51DD7}">
      <dsp:nvSpPr>
        <dsp:cNvPr id="0" name=""/>
        <dsp:cNvSpPr/>
      </dsp:nvSpPr>
      <dsp:spPr>
        <a:xfrm>
          <a:off x="1216914" y="-126"/>
          <a:ext cx="4554206" cy="4554206"/>
        </a:xfrm>
        <a:prstGeom prst="circularArrow">
          <a:avLst>
            <a:gd name="adj1" fmla="val 3992"/>
            <a:gd name="adj2" fmla="val 250411"/>
            <a:gd name="adj3" fmla="val 16282937"/>
            <a:gd name="adj4" fmla="val 15689808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B17DD-9E79-4F00-9FBE-774D27A94A13}">
      <dsp:nvSpPr>
        <dsp:cNvPr id="0" name=""/>
        <dsp:cNvSpPr/>
      </dsp:nvSpPr>
      <dsp:spPr>
        <a:xfrm>
          <a:off x="0" y="1023895"/>
          <a:ext cx="2337736" cy="2337773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5800" kern="1200" dirty="0" smtClean="0"/>
            <a:t>2014</a:t>
          </a:r>
          <a:endParaRPr lang="zh-CN" altLang="en-US" sz="5800" kern="1200" dirty="0"/>
        </a:p>
      </dsp:txBody>
      <dsp:txXfrm>
        <a:off x="342354" y="1366254"/>
        <a:ext cx="1653028" cy="1653055"/>
      </dsp:txXfrm>
    </dsp:sp>
    <dsp:sp modelId="{3142E999-D44F-4A5F-96AC-2CFC6066094B}">
      <dsp:nvSpPr>
        <dsp:cNvPr id="0" name=""/>
        <dsp:cNvSpPr/>
      </dsp:nvSpPr>
      <dsp:spPr>
        <a:xfrm>
          <a:off x="-1659658" y="0"/>
          <a:ext cx="4712106" cy="4912320"/>
        </a:xfrm>
        <a:prstGeom prst="blockArc">
          <a:avLst>
            <a:gd name="adj1" fmla="val 17747832"/>
            <a:gd name="adj2" fmla="val 3872736"/>
            <a:gd name="adj3" fmla="val 558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3ACF3BD5-DA8E-465F-81A5-CF640C07EFCF}">
      <dsp:nvSpPr>
        <dsp:cNvPr id="0" name=""/>
        <dsp:cNvSpPr/>
      </dsp:nvSpPr>
      <dsp:spPr>
        <a:xfrm>
          <a:off x="2016138" y="807864"/>
          <a:ext cx="1252310" cy="125264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709B00B2-B10E-4DFC-BA0B-B17014A41B59}">
      <dsp:nvSpPr>
        <dsp:cNvPr id="0" name=""/>
        <dsp:cNvSpPr/>
      </dsp:nvSpPr>
      <dsp:spPr>
        <a:xfrm>
          <a:off x="2452858" y="1058016"/>
          <a:ext cx="5100627" cy="68595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CN" altLang="en-US" sz="3200" kern="1200" dirty="0" smtClean="0">
              <a:latin typeface="Adobe 宋体 Std L" pitchFamily="18" charset="-122"/>
              <a:ea typeface="Adobe 宋体 Std L" pitchFamily="18" charset="-122"/>
            </a:rPr>
            <a:t>餐饮：</a:t>
          </a:r>
          <a:r>
            <a:rPr lang="en-US" altLang="zh-CN" sz="3200" kern="1200" dirty="0" smtClean="0">
              <a:latin typeface="Adobe 宋体 Std L" pitchFamily="18" charset="-122"/>
              <a:ea typeface="Adobe 宋体 Std L" pitchFamily="18" charset="-122"/>
            </a:rPr>
            <a:t>2.78</a:t>
          </a:r>
          <a:r>
            <a:rPr lang="zh-CN" altLang="en-US" sz="3200" kern="1200" dirty="0" smtClean="0">
              <a:latin typeface="Adobe 宋体 Std L" pitchFamily="18" charset="-122"/>
              <a:ea typeface="Adobe 宋体 Std L" pitchFamily="18" charset="-122"/>
            </a:rPr>
            <a:t>万亿</a:t>
          </a:r>
          <a:endParaRPr lang="zh-CN" altLang="en-US" sz="3200" kern="1200" dirty="0">
            <a:latin typeface="Adobe 宋体 Std L" pitchFamily="18" charset="-122"/>
            <a:ea typeface="Adobe 宋体 Std L" pitchFamily="18" charset="-122"/>
          </a:endParaRPr>
        </a:p>
      </dsp:txBody>
      <dsp:txXfrm>
        <a:off x="2452858" y="1058016"/>
        <a:ext cx="5100627" cy="685953"/>
      </dsp:txXfrm>
    </dsp:sp>
    <dsp:sp modelId="{9DD0A01F-253C-4955-827B-CB5343027CCA}">
      <dsp:nvSpPr>
        <dsp:cNvPr id="0" name=""/>
        <dsp:cNvSpPr/>
      </dsp:nvSpPr>
      <dsp:spPr>
        <a:xfrm>
          <a:off x="2088145" y="2536060"/>
          <a:ext cx="1252310" cy="125264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F8E2A8C1-4144-484A-9D26-10A7FB4090A9}">
      <dsp:nvSpPr>
        <dsp:cNvPr id="0" name=""/>
        <dsp:cNvSpPr/>
      </dsp:nvSpPr>
      <dsp:spPr>
        <a:xfrm>
          <a:off x="2520279" y="2858193"/>
          <a:ext cx="5018119" cy="6820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CN" altLang="en-US" sz="3200" kern="1200" dirty="0" smtClean="0">
              <a:latin typeface="Adobe 宋体 Std L" pitchFamily="18" charset="-122"/>
              <a:ea typeface="Adobe 宋体 Std L" pitchFamily="18" charset="-122"/>
            </a:rPr>
            <a:t>便利店：</a:t>
          </a:r>
          <a:r>
            <a:rPr lang="en-US" altLang="zh-CN" sz="3200" kern="1200" dirty="0" smtClean="0">
              <a:latin typeface="Adobe 宋体 Std L" pitchFamily="18" charset="-122"/>
              <a:ea typeface="Adobe 宋体 Std L" pitchFamily="18" charset="-122"/>
            </a:rPr>
            <a:t>1.87</a:t>
          </a:r>
          <a:r>
            <a:rPr lang="zh-CN" altLang="en-US" sz="3200" kern="1200" dirty="0" smtClean="0">
              <a:latin typeface="Adobe 宋体 Std L" pitchFamily="18" charset="-122"/>
              <a:ea typeface="Adobe 宋体 Std L" pitchFamily="18" charset="-122"/>
            </a:rPr>
            <a:t>万亿</a:t>
          </a:r>
          <a:endParaRPr lang="zh-CN" altLang="en-US" sz="3200" kern="1200" dirty="0">
            <a:latin typeface="Adobe 宋体 Std L" pitchFamily="18" charset="-122"/>
            <a:ea typeface="Adobe 宋体 Std L" pitchFamily="18" charset="-122"/>
          </a:endParaRPr>
        </a:p>
      </dsp:txBody>
      <dsp:txXfrm>
        <a:off x="2520279" y="2858193"/>
        <a:ext cx="5018119" cy="6820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BE851-9459-4312-9616-DDA4EAEF1E83}">
      <dsp:nvSpPr>
        <dsp:cNvPr id="0" name=""/>
        <dsp:cNvSpPr/>
      </dsp:nvSpPr>
      <dsp:spPr>
        <a:xfrm>
          <a:off x="112335" y="365604"/>
          <a:ext cx="3509280" cy="135072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餐饮</a:t>
          </a:r>
          <a:r>
            <a:rPr lang="en-US" altLang="zh-CN" sz="3000" kern="1200" dirty="0" smtClean="0"/>
            <a:t>236.7</a:t>
          </a:r>
          <a:r>
            <a:rPr lang="zh-CN" altLang="en-US" sz="3000" kern="1200" dirty="0" smtClean="0"/>
            <a:t>万家</a:t>
          </a:r>
          <a:endParaRPr lang="zh-CN" altLang="en-US" sz="3000" kern="1200" dirty="0"/>
        </a:p>
      </dsp:txBody>
      <dsp:txXfrm>
        <a:off x="626257" y="563413"/>
        <a:ext cx="2481436" cy="955103"/>
      </dsp:txXfrm>
    </dsp:sp>
    <dsp:sp modelId="{09D146E7-611E-4DFA-8772-5A04CE07FB99}">
      <dsp:nvSpPr>
        <dsp:cNvPr id="0" name=""/>
        <dsp:cNvSpPr/>
      </dsp:nvSpPr>
      <dsp:spPr>
        <a:xfrm>
          <a:off x="1383909" y="1851584"/>
          <a:ext cx="966133" cy="966133"/>
        </a:xfrm>
        <a:prstGeom prst="mathPlus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>
        <a:off x="1511970" y="2221033"/>
        <a:ext cx="710011" cy="227235"/>
      </dsp:txXfrm>
    </dsp:sp>
    <dsp:sp modelId="{ABDDC604-6E57-4CF4-AD1F-99C5CC8B673C}">
      <dsp:nvSpPr>
        <dsp:cNvPr id="0" name=""/>
        <dsp:cNvSpPr/>
      </dsp:nvSpPr>
      <dsp:spPr>
        <a:xfrm>
          <a:off x="114" y="2952976"/>
          <a:ext cx="3733723" cy="166574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便利店</a:t>
          </a:r>
          <a:r>
            <a:rPr lang="en-US" altLang="zh-CN" sz="3000" kern="1200" dirty="0" smtClean="0"/>
            <a:t>12</a:t>
          </a:r>
          <a:r>
            <a:rPr lang="zh-CN" altLang="en-US" sz="3000" kern="1200" dirty="0" smtClean="0"/>
            <a:t>万家</a:t>
          </a:r>
          <a:endParaRPr lang="zh-CN" altLang="en-US" sz="3000" kern="1200" dirty="0"/>
        </a:p>
      </dsp:txBody>
      <dsp:txXfrm>
        <a:off x="546905" y="3196919"/>
        <a:ext cx="2640141" cy="1177861"/>
      </dsp:txXfrm>
    </dsp:sp>
    <dsp:sp modelId="{5CC300AC-3F95-465A-AB83-C59DA75942E9}">
      <dsp:nvSpPr>
        <dsp:cNvPr id="0" name=""/>
        <dsp:cNvSpPr/>
      </dsp:nvSpPr>
      <dsp:spPr>
        <a:xfrm>
          <a:off x="3744417" y="1959995"/>
          <a:ext cx="1008272" cy="619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/>
        </a:p>
      </dsp:txBody>
      <dsp:txXfrm>
        <a:off x="3744417" y="2083927"/>
        <a:ext cx="822375" cy="371794"/>
      </dsp:txXfrm>
    </dsp:sp>
    <dsp:sp modelId="{FE871020-E9A4-48A3-BC5D-A72F33218162}">
      <dsp:nvSpPr>
        <dsp:cNvPr id="0" name=""/>
        <dsp:cNvSpPr/>
      </dsp:nvSpPr>
      <dsp:spPr>
        <a:xfrm>
          <a:off x="4733286" y="826416"/>
          <a:ext cx="3331495" cy="3331495"/>
        </a:xfrm>
        <a:prstGeom prst="ellipse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/>
            <a:t>约</a:t>
          </a:r>
          <a:r>
            <a:rPr lang="en-US" altLang="zh-CN" sz="3600" kern="1200" dirty="0" smtClean="0"/>
            <a:t>250</a:t>
          </a:r>
          <a:r>
            <a:rPr lang="zh-CN" altLang="en-US" sz="3600" kern="1200" dirty="0" smtClean="0"/>
            <a:t>万家</a:t>
          </a:r>
          <a:endParaRPr lang="zh-CN" altLang="en-US" sz="3600" kern="1200" dirty="0"/>
        </a:p>
      </dsp:txBody>
      <dsp:txXfrm>
        <a:off x="5221172" y="1314302"/>
        <a:ext cx="2355723" cy="23557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AC69D-82CB-4A9F-BFFE-C3DF9E16D38C}">
      <dsp:nvSpPr>
        <dsp:cNvPr id="0" name=""/>
        <dsp:cNvSpPr/>
      </dsp:nvSpPr>
      <dsp:spPr>
        <a:xfrm>
          <a:off x="3755996" y="272"/>
          <a:ext cx="2458615" cy="10627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CE534-3AA0-4074-9E75-8CFC41828D26}">
      <dsp:nvSpPr>
        <dsp:cNvPr id="0" name=""/>
        <dsp:cNvSpPr/>
      </dsp:nvSpPr>
      <dsp:spPr>
        <a:xfrm>
          <a:off x="1739" y="272"/>
          <a:ext cx="3754257" cy="10627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餐饮</a:t>
          </a:r>
          <a:r>
            <a:rPr lang="zh-CN" altLang="en-US" sz="3700" kern="1200" dirty="0" smtClean="0"/>
            <a:t>覆盖</a:t>
          </a:r>
          <a:r>
            <a:rPr lang="en-US" altLang="zh-CN" sz="3700" kern="1200" dirty="0" smtClean="0"/>
            <a:t>60</a:t>
          </a:r>
          <a:r>
            <a:rPr lang="zh-CN" altLang="en-US" sz="3700" kern="1200" dirty="0" smtClean="0"/>
            <a:t>万家</a:t>
          </a:r>
          <a:endParaRPr lang="zh-CN" altLang="en-US" sz="37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3616" y="52149"/>
        <a:ext cx="3650503" cy="958961"/>
      </dsp:txXfrm>
    </dsp:sp>
    <dsp:sp modelId="{099BB145-0771-44A0-ABDA-E201D76135EF}">
      <dsp:nvSpPr>
        <dsp:cNvPr id="0" name=""/>
        <dsp:cNvSpPr/>
      </dsp:nvSpPr>
      <dsp:spPr>
        <a:xfrm>
          <a:off x="3691791" y="1169259"/>
          <a:ext cx="2524178" cy="10627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E59BF-F5F0-436B-ACFC-713D470A55EB}">
      <dsp:nvSpPr>
        <dsp:cNvPr id="0" name=""/>
        <dsp:cNvSpPr/>
      </dsp:nvSpPr>
      <dsp:spPr>
        <a:xfrm>
          <a:off x="381" y="1169259"/>
          <a:ext cx="3691409" cy="106271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便利店</a:t>
          </a:r>
          <a:r>
            <a:rPr lang="en-US" altLang="zh-CN" sz="3700" kern="1200" dirty="0" smtClean="0"/>
            <a:t>3.6</a:t>
          </a:r>
          <a:r>
            <a:rPr lang="zh-CN" altLang="en-US" sz="3700" kern="1200" dirty="0" smtClean="0"/>
            <a:t>万</a:t>
          </a:r>
          <a:endParaRPr lang="zh-CN" altLang="en-US" sz="37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2258" y="1221136"/>
        <a:ext cx="3587655" cy="9589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E209E-1A22-4AD2-889E-9F73983104AD}">
      <dsp:nvSpPr>
        <dsp:cNvPr id="0" name=""/>
        <dsp:cNvSpPr/>
      </dsp:nvSpPr>
      <dsp:spPr>
        <a:xfrm rot="5400000">
          <a:off x="4529094" y="-1984348"/>
          <a:ext cx="375358" cy="443931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服务商家数：</a:t>
          </a:r>
          <a:r>
            <a:rPr lang="en-US" altLang="zh-CN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60</a:t>
          </a: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万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2497116" y="65953"/>
        <a:ext cx="4420993" cy="338712"/>
      </dsp:txXfrm>
    </dsp:sp>
    <dsp:sp modelId="{E83AFA5B-CE6A-46CF-AFBF-D7218F6A3816}">
      <dsp:nvSpPr>
        <dsp:cNvPr id="0" name=""/>
        <dsp:cNvSpPr/>
      </dsp:nvSpPr>
      <dsp:spPr>
        <a:xfrm>
          <a:off x="0" y="710"/>
          <a:ext cx="2497115" cy="4691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餐饮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904" y="23614"/>
        <a:ext cx="2451307" cy="423390"/>
      </dsp:txXfrm>
    </dsp:sp>
    <dsp:sp modelId="{852202C9-6690-445B-B201-06B8E4D3AC93}">
      <dsp:nvSpPr>
        <dsp:cNvPr id="0" name=""/>
        <dsp:cNvSpPr/>
      </dsp:nvSpPr>
      <dsp:spPr>
        <a:xfrm rot="5400000">
          <a:off x="4529094" y="-1491690"/>
          <a:ext cx="375358" cy="4439316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服务商家数：</a:t>
          </a:r>
          <a:r>
            <a:rPr lang="en-US" altLang="zh-CN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3.6</a:t>
          </a: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万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2497116" y="558611"/>
        <a:ext cx="4420993" cy="338712"/>
      </dsp:txXfrm>
    </dsp:sp>
    <dsp:sp modelId="{FD4DFDCE-38DD-424D-911D-2DCA55E271A6}">
      <dsp:nvSpPr>
        <dsp:cNvPr id="0" name=""/>
        <dsp:cNvSpPr/>
      </dsp:nvSpPr>
      <dsp:spPr>
        <a:xfrm>
          <a:off x="0" y="493368"/>
          <a:ext cx="2497115" cy="469198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便利店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904" y="516272"/>
        <a:ext cx="2451307" cy="423390"/>
      </dsp:txXfrm>
    </dsp:sp>
    <dsp:sp modelId="{2D1885EE-09A4-42F5-8C22-B840B89436CD}">
      <dsp:nvSpPr>
        <dsp:cNvPr id="0" name=""/>
        <dsp:cNvSpPr/>
      </dsp:nvSpPr>
      <dsp:spPr>
        <a:xfrm rot="5400000">
          <a:off x="4529094" y="-999032"/>
          <a:ext cx="375358" cy="4439316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63.6</a:t>
          </a: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万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2497116" y="1051269"/>
        <a:ext cx="4420993" cy="338712"/>
      </dsp:txXfrm>
    </dsp:sp>
    <dsp:sp modelId="{74EC8BCE-24B0-4956-AB28-CBF5F713F74E}">
      <dsp:nvSpPr>
        <dsp:cNvPr id="0" name=""/>
        <dsp:cNvSpPr/>
      </dsp:nvSpPr>
      <dsp:spPr>
        <a:xfrm>
          <a:off x="0" y="986026"/>
          <a:ext cx="2497115" cy="46919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商家总数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904" y="1008930"/>
        <a:ext cx="2451307" cy="423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射线图片列表"/>
  <dgm:desc val="用于显示与中心观点的关系。级别 1 形状包含文本，所有级别 2 形状包含一张图片和对应文本。限制为四个级别 2 图片。不使用的图片不出现，但是在切换版式后仍然可用。非常适合于少量级别 2 文本。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射线图片列表"/>
  <dgm:desc val="用于显示与中心观点的关系。级别 1 形状包含文本，所有级别 2 形状包含一张图片和对应文本。限制为四个级别 2 图片。不使用的图片不出现，但是在切换版式后仍然可用。非常适合于少量级别 2 文本。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9BABB-E515-4230-A606-E858378167AE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59CEE-D5D5-4EED-80A8-3C81F91007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F0162-B6A0-4F2A-8835-36BB52FB800D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B7775-4CA7-4724-9779-D66471166F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7775-4CA7-4724-9779-D66471166FCA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519F-35F5-4D0A-B42A-4C51F73E3CFA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D0F-1127-4B63-B6B7-A88E5D47B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519F-35F5-4D0A-B42A-4C51F73E3CFA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D0F-1127-4B63-B6B7-A88E5D47B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519F-35F5-4D0A-B42A-4C51F73E3CFA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D0F-1127-4B63-B6B7-A88E5D47B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519F-35F5-4D0A-B42A-4C51F73E3CFA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D0F-1127-4B63-B6B7-A88E5D47B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98C6-A3B1-4D51-9C2E-8FCA3AA97369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EED2-E04D-4639-84FD-C2076150E7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CDBD-AF8D-4084-B3BF-3E88A47F51AD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674F-7482-4832-8186-9E20978A5F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CDBD-AF8D-4084-B3BF-3E88A47F51AD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674F-7482-4832-8186-9E20978A5F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CDBD-AF8D-4084-B3BF-3E88A47F51AD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674F-7482-4832-8186-9E20978A5F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CDBD-AF8D-4084-B3BF-3E88A47F51AD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674F-7482-4832-8186-9E20978A5F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CDBD-AF8D-4084-B3BF-3E88A47F51AD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674F-7482-4832-8186-9E20978A5F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CDBD-AF8D-4084-B3BF-3E88A47F51AD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674F-7482-4832-8186-9E20978A5F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519F-35F5-4D0A-B42A-4C51F73E3CFA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D0F-1127-4B63-B6B7-A88E5D47B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CDBD-AF8D-4084-B3BF-3E88A47F51AD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674F-7482-4832-8186-9E20978A5F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CDBD-AF8D-4084-B3BF-3E88A47F51AD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674F-7482-4832-8186-9E20978A5F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CDBD-AF8D-4084-B3BF-3E88A47F51AD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674F-7482-4832-8186-9E20978A5F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CDBD-AF8D-4084-B3BF-3E88A47F51AD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674F-7482-4832-8186-9E20978A5F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CDBD-AF8D-4084-B3BF-3E88A47F51AD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674F-7482-4832-8186-9E20978A5F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519F-35F5-4D0A-B42A-4C51F73E3CFA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D0F-1127-4B63-B6B7-A88E5D47B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519F-35F5-4D0A-B42A-4C51F73E3CFA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D0F-1127-4B63-B6B7-A88E5D47B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519F-35F5-4D0A-B42A-4C51F73E3CFA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D0F-1127-4B63-B6B7-A88E5D47B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519F-35F5-4D0A-B42A-4C51F73E3CFA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D0F-1127-4B63-B6B7-A88E5D47B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519F-35F5-4D0A-B42A-4C51F73E3CFA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D0F-1127-4B63-B6B7-A88E5D47B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519F-35F5-4D0A-B42A-4C51F73E3CFA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D0F-1127-4B63-B6B7-A88E5D47B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519F-35F5-4D0A-B42A-4C51F73E3CFA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D0F-1127-4B63-B6B7-A88E5D47B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519F-35F5-4D0A-B42A-4C51F73E3CFA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11D0F-1127-4B63-B6B7-A88E5D47BFC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tp4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"/>
            <a:ext cx="1571604" cy="71435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-80682" y="652162"/>
            <a:ext cx="1928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</a:rPr>
              <a:t>融合智慧   沟通无限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p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56621" y="714356"/>
            <a:ext cx="3857652" cy="4518579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298C6-A3B1-4D51-9C2E-8FCA3AA97369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9EED2-E04D-4639-84FD-C2076150E7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29661" y="5617522"/>
          <a:ext cx="4786313" cy="428625"/>
        </p:xfrm>
        <a:graphic>
          <a:graphicData uri="http://schemas.openxmlformats.org/presentationml/2006/ole">
            <p:oleObj spid="_x0000_s2050" name="Photo Editor 照片" r:id="rId5" imgW="2742857" imgH="295238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p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0100" y="714356"/>
            <a:ext cx="7143800" cy="511913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7CDBD-AF8D-4084-B3BF-3E88A47F51AD}" type="datetimeFigureOut">
              <a:rPr lang="zh-CN" altLang="en-US" smtClean="0"/>
              <a:pPr/>
              <a:t>2015/6/8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F674F-7482-4832-8186-9E20978A5F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Data" Target="../diagrams/data9.xml"/><Relationship Id="rId7" Type="http://schemas.openxmlformats.org/officeDocument/2006/relationships/diagramData" Target="../diagrams/data10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microsoft.com/office/2007/relationships/diagramDrawing" Target="../diagrams/drawing9.xml"/><Relationship Id="rId5" Type="http://schemas.openxmlformats.org/officeDocument/2006/relationships/diagramQuickStyle" Target="../diagrams/quickStyle9.xml"/><Relationship Id="rId10" Type="http://schemas.openxmlformats.org/officeDocument/2006/relationships/diagramColors" Target="../diagrams/colors10.xml"/><Relationship Id="rId4" Type="http://schemas.openxmlformats.org/officeDocument/2006/relationships/diagramLayout" Target="../diagrams/layout9.xml"/><Relationship Id="rId9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gongcj150601\AppData\Roaming\Tencent\Users\1228170778\QQ\WinTemp\RichOle\B@LZ1F0T109QMCT02Q%60ULG2.pn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981" name="Object 5"/>
          <p:cNvGraphicFramePr>
            <a:graphicFrameLocks noChangeAspect="1"/>
          </p:cNvGraphicFramePr>
          <p:nvPr/>
        </p:nvGraphicFramePr>
        <p:xfrm>
          <a:off x="2640013" y="6500813"/>
          <a:ext cx="6300787" cy="106362"/>
        </p:xfrm>
        <a:graphic>
          <a:graphicData uri="http://schemas.openxmlformats.org/presentationml/2006/ole">
            <p:oleObj spid="_x0000_s1027" name="Photo Editor 照片" r:id="rId3" imgW="4525007" imgH="76312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accent1"/>
                </a:solidFill>
              </a:rPr>
              <a:t>2014</a:t>
            </a:r>
            <a:r>
              <a:rPr lang="zh-CN" altLang="en-US" dirty="0">
                <a:solidFill>
                  <a:schemeClr val="accent1"/>
                </a:solidFill>
              </a:rPr>
              <a:t>消费</a:t>
            </a:r>
            <a:r>
              <a:rPr lang="zh-CN" altLang="en-US" dirty="0" smtClean="0">
                <a:solidFill>
                  <a:schemeClr val="accent1"/>
                </a:solidFill>
              </a:rPr>
              <a:t>总额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xmlns="" val="2565464879"/>
              </p:ext>
            </p:extLst>
          </p:nvPr>
        </p:nvGraphicFramePr>
        <p:xfrm>
          <a:off x="539552" y="1397000"/>
          <a:ext cx="8136904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8237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00034" y="35716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</a:rPr>
              <a:t>商家总数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xmlns="" val="3103567879"/>
              </p:ext>
            </p:extLst>
          </p:nvPr>
        </p:nvGraphicFramePr>
        <p:xfrm>
          <a:off x="395536" y="1397000"/>
          <a:ext cx="806489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8633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</a:rPr>
              <a:t>目标覆盖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xmlns="" val="1912179052"/>
              </p:ext>
            </p:extLst>
          </p:nvPr>
        </p:nvGraphicFramePr>
        <p:xfrm>
          <a:off x="1524000" y="2458204"/>
          <a:ext cx="6216352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63688" y="165682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按照目标覆盖</a:t>
            </a:r>
            <a:r>
              <a:rPr lang="en-US" altLang="zh-CN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0%</a:t>
            </a:r>
            <a:r>
              <a:rPr lang="zh-CN" altLang="en-US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商家</a:t>
            </a:r>
            <a:endParaRPr lang="zh-CN" altLang="en-US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5122500"/>
            <a:ext cx="633670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未来一旦实现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的目标，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行业不停布局的巨头来说，就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已经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拥有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巨大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的价值，存在收购或巨额投资的可能性</a:t>
            </a:r>
          </a:p>
        </p:txBody>
      </p:sp>
    </p:spTree>
    <p:extLst>
      <p:ext uri="{BB962C8B-B14F-4D97-AF65-F5344CB8AC3E}">
        <p14:creationId xmlns:p14="http://schemas.microsoft.com/office/powerpoint/2010/main" xmlns="" val="318367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</a:rPr>
              <a:t>服务费收入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xmlns="" val="1646377299"/>
              </p:ext>
            </p:extLst>
          </p:nvPr>
        </p:nvGraphicFramePr>
        <p:xfrm>
          <a:off x="1259632" y="1484784"/>
          <a:ext cx="6936432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8334" y="3573016"/>
            <a:ext cx="472116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按照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的商家为收费服务，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月服务费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xmlns="" val="3995468925"/>
              </p:ext>
            </p:extLst>
          </p:nvPr>
        </p:nvGraphicFramePr>
        <p:xfrm>
          <a:off x="1259632" y="4277320"/>
          <a:ext cx="6936432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63688" y="6165304"/>
            <a:ext cx="597666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未来逐步扩展其他服务行业，增加服务对象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10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00034" y="35716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</a:rPr>
              <a:t>增值服务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772816"/>
            <a:ext cx="792088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仅按照餐饮与便利店行业，根据统计数据，每年市场规模约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4.6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万亿，通过大数据，按照我们目标占有率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，我们每年可分析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1.34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万亿的市场规模。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将来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利用此部分数据为商家提供增值服务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xmlns="" val="3512989190"/>
              </p:ext>
            </p:extLst>
          </p:nvPr>
        </p:nvGraphicFramePr>
        <p:xfrm>
          <a:off x="2699792" y="3196903"/>
          <a:ext cx="3960440" cy="3328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23928" y="5589240"/>
            <a:ext cx="136815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1.34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万亿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3535848"/>
            <a:ext cx="2448271" cy="1477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>
                <a:solidFill>
                  <a:schemeClr val="bg1"/>
                </a:solidFill>
              </a:rPr>
              <a:t>初步按照数据增值服务</a:t>
            </a:r>
            <a:r>
              <a:rPr lang="en-US" altLang="zh-CN" b="1" dirty="0">
                <a:solidFill>
                  <a:schemeClr val="bg1"/>
                </a:solidFill>
              </a:rPr>
              <a:t>0.1%</a:t>
            </a:r>
            <a:r>
              <a:rPr lang="zh-CN" altLang="en-US" b="1" dirty="0">
                <a:solidFill>
                  <a:schemeClr val="bg1"/>
                </a:solidFill>
              </a:rPr>
              <a:t>的服务费，则每年仅从餐饮及便利店两个行业，即可获得巨大的收益</a:t>
            </a:r>
          </a:p>
        </p:txBody>
      </p:sp>
    </p:spTree>
    <p:extLst>
      <p:ext uri="{BB962C8B-B14F-4D97-AF65-F5344CB8AC3E}">
        <p14:creationId xmlns:p14="http://schemas.microsoft.com/office/powerpoint/2010/main" xmlns="" val="34411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091364" y="30413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盈利</a:t>
            </a:r>
            <a:r>
              <a:rPr lang="zh-CN" altLang="en-US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模式一：接入服务费</a:t>
            </a:r>
            <a:endParaRPr lang="zh-CN" altLang="en-US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xmlns="" val="2483087318"/>
              </p:ext>
            </p:extLst>
          </p:nvPr>
        </p:nvGraphicFramePr>
        <p:xfrm>
          <a:off x="755576" y="1268760"/>
          <a:ext cx="72008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032372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盈利</a:t>
            </a:r>
            <a:r>
              <a:rPr lang="zh-CN" altLang="en-US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模式二：商家增值服务</a:t>
            </a:r>
            <a:endParaRPr lang="zh-CN" altLang="en-US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xmlns="" val="2213788342"/>
              </p:ext>
            </p:extLst>
          </p:nvPr>
        </p:nvGraphicFramePr>
        <p:xfrm>
          <a:off x="683568" y="1268760"/>
          <a:ext cx="792088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683568" y="501317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万家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商户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万家使用增值服务（按月均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），未来预计每月收入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可达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796404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盈利</a:t>
            </a:r>
            <a:r>
              <a:rPr lang="zh-CN" altLang="en-US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模式三：服务提成</a:t>
            </a:r>
            <a:endParaRPr lang="zh-CN" altLang="en-US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xmlns="" val="1975379387"/>
              </p:ext>
            </p:extLst>
          </p:nvPr>
        </p:nvGraphicFramePr>
        <p:xfrm>
          <a:off x="971600" y="1556792"/>
          <a:ext cx="684076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1259632" y="5877272"/>
            <a:ext cx="7116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按照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交易额</a:t>
            </a:r>
            <a:r>
              <a:rPr lang="zh-CN" altLang="en-US" dirty="0" smtClean="0"/>
              <a:t>千分之一的服务提成，</a:t>
            </a:r>
            <a:r>
              <a:rPr lang="en-US" altLang="zh-CN" dirty="0" smtClean="0"/>
              <a:t>100</a:t>
            </a:r>
            <a:r>
              <a:rPr lang="zh-CN" altLang="en-US" dirty="0" smtClean="0"/>
              <a:t>万的商家，覆盖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个亿服务用户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989020" y="20184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盈利</a:t>
            </a:r>
            <a:r>
              <a:rPr lang="zh-CN" altLang="en-US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：大数据</a:t>
            </a:r>
            <a:endParaRPr lang="zh-CN" altLang="en-US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xmlns="" val="743310686"/>
              </p:ext>
            </p:extLst>
          </p:nvPr>
        </p:nvGraphicFramePr>
        <p:xfrm>
          <a:off x="928662" y="980728"/>
          <a:ext cx="864096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1538" y="1928802"/>
            <a:ext cx="2339102" cy="46166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165100" prst="coolSlant"/>
            <a:bevelB w="152400" h="50800" prst="softRound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会说话的大数据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终端推广模式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11926982"/>
              </p:ext>
            </p:extLst>
          </p:nvPr>
        </p:nvGraphicFramePr>
        <p:xfrm>
          <a:off x="571472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 descr="C:\Users\gongcj150601\Documents\Tencent Files\1228170778\Image\C2C\3)CFJQD0(LW4~H53GA[$@8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3076" y="2103476"/>
            <a:ext cx="4156312" cy="3286148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/>
          <a:lstStyle/>
          <a:p>
            <a:r>
              <a:rPr lang="zh-CN" altLang="en-US" b="1" dirty="0">
                <a:solidFill>
                  <a:schemeClr val="accent1"/>
                </a:solidFill>
              </a:rPr>
              <a:t>超级</a:t>
            </a:r>
            <a:r>
              <a:rPr lang="zh-CN" altLang="en-US" b="1" dirty="0" smtClean="0">
                <a:solidFill>
                  <a:schemeClr val="accent1"/>
                </a:solidFill>
              </a:rPr>
              <a:t>终端机项目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648" y="5228308"/>
            <a:ext cx="6400800" cy="720080"/>
          </a:xfrm>
        </p:spPr>
        <p:txBody>
          <a:bodyPr/>
          <a:lstStyle/>
          <a:p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开放式</a:t>
            </a:r>
            <a:r>
              <a:rPr lang="en-US" altLang="zh-CN" dirty="0" smtClean="0">
                <a:solidFill>
                  <a:schemeClr val="accent4">
                    <a:lumMod val="75000"/>
                  </a:schemeClr>
                </a:solidFill>
              </a:rPr>
              <a:t>O2O</a:t>
            </a:r>
            <a:r>
              <a:rPr lang="zh-CN" altLang="en-US" dirty="0" smtClean="0">
                <a:solidFill>
                  <a:schemeClr val="accent4">
                    <a:lumMod val="75000"/>
                  </a:schemeClr>
                </a:solidFill>
              </a:rPr>
              <a:t>硬件基础平台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7767" y="1668108"/>
            <a:ext cx="2375971" cy="36933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移动互联     改变生活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00034" y="28572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终端推广阶段计划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003798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28596" y="357166"/>
            <a:ext cx="8229600" cy="1143000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CN" alt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我们的优势</a:t>
            </a:r>
            <a:endParaRPr lang="zh-CN" alt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xmlns="" val="2803233350"/>
              </p:ext>
            </p:extLst>
          </p:nvPr>
        </p:nvGraphicFramePr>
        <p:xfrm>
          <a:off x="755576" y="1470740"/>
          <a:ext cx="7848872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546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C:\Users\gongcj150601\AppData\Roaming\Tencent\Users\1228170778\QQ\WinTemp\RichOle\(]@9SJ6VR]92AEL28526PN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5"/>
            <a:ext cx="3786214" cy="2974883"/>
          </a:xfrm>
          <a:prstGeom prst="rect">
            <a:avLst/>
          </a:prstGeom>
          <a:noFill/>
        </p:spPr>
      </p:pic>
      <p:pic>
        <p:nvPicPr>
          <p:cNvPr id="30722" name="Picture 2" descr="C:\Users\gongcj150601\AppData\Roaming\Tencent\Users\1228170778\QQ\WinTemp\RichOle\B@LZ1F0T109QMCT02Q`ULG2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072066" y="1500174"/>
            <a:ext cx="3214710" cy="260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42910" y="50004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chemeClr val="tx2"/>
                </a:solidFill>
              </a:rPr>
              <a:t>天波</a:t>
            </a:r>
            <a:r>
              <a:rPr lang="en-US" altLang="zh-CN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 </a:t>
            </a:r>
            <a:r>
              <a:rPr lang="zh-CN" altLang="en-US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产品展示</a:t>
            </a:r>
            <a:endParaRPr lang="zh-CN" altLang="en-US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4214818"/>
            <a:ext cx="171451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桌面</a:t>
            </a:r>
            <a:r>
              <a:rPr lang="zh-CN" altLang="en-US" b="1" dirty="0" smtClean="0"/>
              <a:t>智能</a:t>
            </a:r>
            <a:r>
              <a:rPr lang="zh-CN" altLang="en-US" b="1" dirty="0" smtClean="0"/>
              <a:t>终端</a:t>
            </a:r>
            <a:endParaRPr lang="zh-CN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05798" y="4214818"/>
            <a:ext cx="185738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手持</a:t>
            </a:r>
            <a:r>
              <a:rPr lang="zh-CN" altLang="en-US" b="1" dirty="0" smtClean="0"/>
              <a:t>智能终端</a:t>
            </a:r>
            <a:endParaRPr lang="zh-CN" altLang="en-US" b="1" dirty="0" smtClean="0"/>
          </a:p>
        </p:txBody>
      </p:sp>
      <p:sp>
        <p:nvSpPr>
          <p:cNvPr id="8" name="椭圆 7"/>
          <p:cNvSpPr/>
          <p:nvPr/>
        </p:nvSpPr>
        <p:spPr>
          <a:xfrm>
            <a:off x="0" y="4857760"/>
            <a:ext cx="3071802" cy="14287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安卓系统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可二次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开发</a:t>
            </a:r>
            <a:endParaRPr lang="zh-CN" altLang="en-US" sz="28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000364" y="4929198"/>
            <a:ext cx="3071834" cy="1428760"/>
          </a:xfrm>
          <a:prstGeom prst="ellipse">
            <a:avLst/>
          </a:prstGeom>
          <a:solidFill>
            <a:srgbClr val="4E44CE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扫描、打印、身份识别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072198" y="4929198"/>
            <a:ext cx="3071802" cy="1428760"/>
          </a:xfrm>
          <a:prstGeom prst="ellipse">
            <a:avLst/>
          </a:prstGeom>
          <a:solidFill>
            <a:srgbClr val="2AE8B6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移动互联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轻松搞定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8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928794" y="2428868"/>
            <a:ext cx="5394325" cy="1785937"/>
          </a:xfrm>
        </p:spPr>
        <p:txBody>
          <a:bodyPr>
            <a:noAutofit/>
          </a:bodyPr>
          <a:lstStyle/>
          <a:p>
            <a:r>
              <a:rPr lang="en-US" altLang="zh-CN" sz="96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Thanks</a:t>
            </a:r>
            <a:r>
              <a:rPr lang="zh-CN" altLang="en-US" sz="96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！</a:t>
            </a:r>
            <a:endParaRPr lang="zh-CN" altLang="en-US" sz="96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5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xmlns="" val="1214157636"/>
              </p:ext>
            </p:extLst>
          </p:nvPr>
        </p:nvGraphicFramePr>
        <p:xfrm>
          <a:off x="323528" y="620688"/>
          <a:ext cx="8712968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xmlns="" val="3908158154"/>
              </p:ext>
            </p:extLst>
          </p:nvPr>
        </p:nvGraphicFramePr>
        <p:xfrm>
          <a:off x="395536" y="764704"/>
          <a:ext cx="777686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2483768" y="116632"/>
            <a:ext cx="37128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行业现状</a:t>
            </a:r>
            <a:endParaRPr lang="zh-CN" alt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319310" y="2981145"/>
            <a:ext cx="203132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自主在线交易平台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6449" y="1267628"/>
            <a:ext cx="64633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微店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109" y="2051556"/>
            <a:ext cx="87716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微商城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1362" y="3834626"/>
            <a:ext cx="156966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进驻电商平台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5517232"/>
            <a:ext cx="11079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社区服务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6156012"/>
            <a:ext cx="156966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本地生活服务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6853" y="5517232"/>
            <a:ext cx="110799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跑腿服务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9328" y="3028811"/>
            <a:ext cx="110799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生活服务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2932" y="1941651"/>
            <a:ext cx="64633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地图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56600" y="1277823"/>
            <a:ext cx="110799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下支付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8139" y="4073823"/>
            <a:ext cx="161775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收购整编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0032" y="6165304"/>
            <a:ext cx="110799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社区超市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9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图示 10"/>
          <p:cNvGraphicFramePr/>
          <p:nvPr>
            <p:extLst>
              <p:ext uri="{D42A27DB-BD31-4B8C-83A1-F6EECF244321}">
                <p14:modId xmlns:p14="http://schemas.microsoft.com/office/powerpoint/2010/main" xmlns="" val="4032841871"/>
              </p:ext>
            </p:extLst>
          </p:nvPr>
        </p:nvGraphicFramePr>
        <p:xfrm>
          <a:off x="323528" y="1124744"/>
          <a:ext cx="835292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91983" y="1496978"/>
            <a:ext cx="4224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tx2"/>
                </a:solidFill>
              </a:rPr>
              <a:t>O2O</a:t>
            </a:r>
            <a:r>
              <a:rPr lang="zh-CN" altLang="en-US" sz="4000" b="1" dirty="0" smtClean="0">
                <a:solidFill>
                  <a:schemeClr val="tx2"/>
                </a:solidFill>
              </a:rPr>
              <a:t>玩家生存法宝</a:t>
            </a:r>
            <a:endParaRPr lang="zh-CN" altLang="en-U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28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 descr="C:\Users\gongcj150601\Documents\Tencent Files\1228170778\Image\C2C\3)CFJQD0(LW4~H53GA[$@8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206712"/>
            <a:ext cx="3067052" cy="2571768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超级智能终端服务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xmlns="" val="165113101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5733256"/>
            <a:ext cx="757130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/>
              <a:t>目前淘点点无线打印服务已开始逐步推向市场，正在有计划进行市场推广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883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98504" y="1153128"/>
            <a:ext cx="3401926" cy="846178"/>
          </a:xfrm>
          <a:prstGeom prst="roundRect">
            <a:avLst/>
          </a:prstGeom>
          <a:solidFill>
            <a:srgbClr val="EB21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整合四大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外卖平台</a:t>
            </a:r>
            <a:endParaRPr lang="zh-CN" altLang="en-US" sz="2400" b="1" dirty="0"/>
          </a:p>
        </p:txBody>
      </p:sp>
      <p:sp>
        <p:nvSpPr>
          <p:cNvPr id="7" name="圆角矩形 6"/>
          <p:cNvSpPr/>
          <p:nvPr/>
        </p:nvSpPr>
        <p:spPr>
          <a:xfrm>
            <a:off x="3500430" y="1157732"/>
            <a:ext cx="5628822" cy="84250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淘点点，美团外卖，百度外卖，饿了么</a:t>
            </a:r>
            <a:endParaRPr lang="en-US" altLang="zh-CN" sz="2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淘点点无线打印服务已上线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</a:p>
          <a:p>
            <a:pPr algn="ctr"/>
            <a:endParaRPr lang="zh-CN" altLang="en-US" sz="2400" b="1" dirty="0"/>
          </a:p>
        </p:txBody>
      </p:sp>
      <p:sp>
        <p:nvSpPr>
          <p:cNvPr id="10" name="圆角矩形 9"/>
          <p:cNvSpPr/>
          <p:nvPr/>
        </p:nvSpPr>
        <p:spPr>
          <a:xfrm>
            <a:off x="113744" y="2178358"/>
            <a:ext cx="3340966" cy="846178"/>
          </a:xfrm>
          <a:prstGeom prst="roundRect">
            <a:avLst/>
          </a:prstGeom>
          <a:solidFill>
            <a:srgbClr val="4E4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简易版云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POS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469458" y="2182962"/>
            <a:ext cx="5643570" cy="84250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针对主要行业：快餐，便利店，水果店 提供基于云的简易收银系统</a:t>
            </a:r>
            <a:endParaRPr lang="en-US" altLang="zh-CN" sz="2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400" b="1" dirty="0"/>
          </a:p>
        </p:txBody>
      </p:sp>
      <p:sp>
        <p:nvSpPr>
          <p:cNvPr id="12" name="圆角矩形 11"/>
          <p:cNvSpPr/>
          <p:nvPr/>
        </p:nvSpPr>
        <p:spPr>
          <a:xfrm>
            <a:off x="113744" y="3178490"/>
            <a:ext cx="3340966" cy="8461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便民服务</a:t>
            </a:r>
            <a:endParaRPr lang="zh-CN" altLang="en-US" sz="2400" b="1" dirty="0"/>
          </a:p>
        </p:txBody>
      </p:sp>
      <p:sp>
        <p:nvSpPr>
          <p:cNvPr id="13" name="圆角矩形 12"/>
          <p:cNvSpPr/>
          <p:nvPr/>
        </p:nvSpPr>
        <p:spPr>
          <a:xfrm>
            <a:off x="3469458" y="3183094"/>
            <a:ext cx="5643570" cy="84250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空中充值，游戏充值，水电缴费，交通违章缴费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98504" y="4184496"/>
            <a:ext cx="3340966" cy="846178"/>
          </a:xfrm>
          <a:prstGeom prst="roundRect">
            <a:avLst/>
          </a:prstGeom>
          <a:solidFill>
            <a:srgbClr val="2AE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API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开放平台</a:t>
            </a:r>
            <a:endParaRPr lang="zh-CN" altLang="en-US" sz="2400" b="1" dirty="0"/>
          </a:p>
        </p:txBody>
      </p:sp>
      <p:sp>
        <p:nvSpPr>
          <p:cNvPr id="15" name="圆角矩形 14"/>
          <p:cNvSpPr/>
          <p:nvPr/>
        </p:nvSpPr>
        <p:spPr>
          <a:xfrm>
            <a:off x="3454218" y="4189100"/>
            <a:ext cx="5643570" cy="84250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API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给各大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玩家，通过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API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各大平台可以将自己的服务接入智能终端机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98504" y="5189232"/>
            <a:ext cx="3340966" cy="84617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应用市场</a:t>
            </a:r>
            <a:endParaRPr lang="zh-CN" altLang="en-US" sz="2400" b="1" dirty="0"/>
          </a:p>
        </p:txBody>
      </p:sp>
      <p:sp>
        <p:nvSpPr>
          <p:cNvPr id="17" name="圆角矩形 16"/>
          <p:cNvSpPr/>
          <p:nvPr/>
        </p:nvSpPr>
        <p:spPr>
          <a:xfrm>
            <a:off x="3454218" y="5193836"/>
            <a:ext cx="5643570" cy="84250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开发者基于开放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API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，开发垂直应用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服务商家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C:\Users\gongcj150601\Documents\Tencent Files\1228170778\Image\C2C\3)CFJQD0(LW4~H53GA[$@8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8062" y="2672678"/>
            <a:ext cx="2781300" cy="2533650"/>
          </a:xfrm>
          <a:prstGeom prst="rect">
            <a:avLst/>
          </a:prstGeom>
          <a:noFill/>
        </p:spPr>
      </p:pic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xmlns="" val="2578634332"/>
              </p:ext>
            </p:extLst>
          </p:nvPr>
        </p:nvGraphicFramePr>
        <p:xfrm>
          <a:off x="971600" y="1628800"/>
          <a:ext cx="6968002" cy="4553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超级终端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</a:p>
        </p:txBody>
      </p:sp>
    </p:spTree>
    <p:extLst>
      <p:ext uri="{BB962C8B-B14F-4D97-AF65-F5344CB8AC3E}">
        <p14:creationId xmlns:p14="http://schemas.microsoft.com/office/powerpoint/2010/main" xmlns="" val="14449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智能硬件铺设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免费使用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内置简易收银系统，便民服务，外卖平台打印服务</a:t>
            </a:r>
            <a:endParaRPr lang="en-US" altLang="zh-CN" sz="26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收取部分押金（低于硬件成本）</a:t>
            </a:r>
            <a:endParaRPr lang="en-US" altLang="zh-CN" sz="26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低价占领商户资源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将智能终端打造成一款超级终端机</a:t>
            </a:r>
            <a:endParaRPr lang="en-US" altLang="zh-CN" sz="26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打造</a:t>
            </a:r>
            <a:r>
              <a:rPr lang="en-US" altLang="zh-CN" sz="2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sz="2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基础智能硬件平台</a:t>
            </a:r>
            <a:endParaRPr lang="en-US" altLang="zh-CN" sz="2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2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sz="2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创业团队通过在线签约方式接入平台上的海量商户。</a:t>
            </a:r>
            <a:endParaRPr lang="en-US" altLang="zh-CN" sz="26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我们专注于提供铁锹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让别人去挖矿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别人挖矿的效率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98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2789</TotalTime>
  <Words>938</Words>
  <Application>Microsoft Office PowerPoint</Application>
  <PresentationFormat>全屏显示(4:3)</PresentationFormat>
  <Paragraphs>150</Paragraphs>
  <Slides>23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7" baseType="lpstr">
      <vt:lpstr>Office 主题</vt:lpstr>
      <vt:lpstr>1_自定义设计方案</vt:lpstr>
      <vt:lpstr>自定义设计方案</vt:lpstr>
      <vt:lpstr>Photo Editor 照片</vt:lpstr>
      <vt:lpstr>幻灯片 1</vt:lpstr>
      <vt:lpstr>超级终端机项目</vt:lpstr>
      <vt:lpstr>幻灯片 3</vt:lpstr>
      <vt:lpstr>幻灯片 4</vt:lpstr>
      <vt:lpstr>幻灯片 5</vt:lpstr>
      <vt:lpstr>超级智能终端服务</vt:lpstr>
      <vt:lpstr>幻灯片 7</vt:lpstr>
      <vt:lpstr>超级终端模块</vt:lpstr>
      <vt:lpstr>智能硬件铺设</vt:lpstr>
      <vt:lpstr>2014消费总额</vt:lpstr>
      <vt:lpstr>商家总数</vt:lpstr>
      <vt:lpstr>目标覆盖</vt:lpstr>
      <vt:lpstr>服务费收入</vt:lpstr>
      <vt:lpstr>增值服务</vt:lpstr>
      <vt:lpstr>盈利模式一：接入服务费</vt:lpstr>
      <vt:lpstr>盈利模式二：商家增值服务</vt:lpstr>
      <vt:lpstr>盈利模式三：服务提成</vt:lpstr>
      <vt:lpstr>盈利模式四：大数据</vt:lpstr>
      <vt:lpstr>终端推广模式</vt:lpstr>
      <vt:lpstr>终端推广阶段计划</vt:lpstr>
      <vt:lpstr>我们的优势</vt:lpstr>
      <vt:lpstr>天波O2O 产品展示</vt:lpstr>
      <vt:lpstr>Thanks！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manqian</dc:creator>
  <cp:lastModifiedBy>gongcj150601</cp:lastModifiedBy>
  <cp:revision>127</cp:revision>
  <dcterms:created xsi:type="dcterms:W3CDTF">2015-05-16T09:38:42Z</dcterms:created>
  <dcterms:modified xsi:type="dcterms:W3CDTF">2015-06-08T02:21:25Z</dcterms:modified>
</cp:coreProperties>
</file>